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463" r:id="rId5"/>
    <p:sldId id="259" r:id="rId6"/>
    <p:sldId id="260" r:id="rId7"/>
    <p:sldId id="461" r:id="rId8"/>
    <p:sldId id="460" r:id="rId9"/>
    <p:sldId id="458" r:id="rId10"/>
    <p:sldId id="462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8487E9-4D38-43AE-BD2E-D9D07F1E14DE}" type="doc">
      <dgm:prSet loTypeId="urn:microsoft.com/office/officeart/2005/8/layout/hierarchy2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D77E031-9859-410F-901B-1407790C95E5}">
      <dgm:prSet phldrT="[Текст]" custT="1"/>
      <dgm:spPr/>
      <dgm:t>
        <a:bodyPr/>
        <a:lstStyle/>
        <a:p>
          <a:r>
            <a:rPr lang="ru-RU" sz="1600" dirty="0"/>
            <a:t>Политика/миссия</a:t>
          </a:r>
        </a:p>
        <a:p>
          <a:r>
            <a:rPr lang="ru-RU" sz="1600" dirty="0"/>
            <a:t>компании </a:t>
          </a:r>
        </a:p>
      </dgm:t>
    </dgm:pt>
    <dgm:pt modelId="{45D695A7-4E46-40B6-B0A3-A2E97400B04D}" type="parTrans" cxnId="{A2CFAD25-95CD-424F-9803-93DF7ECC1471}">
      <dgm:prSet/>
      <dgm:spPr/>
      <dgm:t>
        <a:bodyPr/>
        <a:lstStyle/>
        <a:p>
          <a:endParaRPr lang="ru-RU" sz="1200"/>
        </a:p>
      </dgm:t>
    </dgm:pt>
    <dgm:pt modelId="{BD1E3DF1-BC59-401F-91CA-4F79D7A05681}" type="sibTrans" cxnId="{A2CFAD25-95CD-424F-9803-93DF7ECC1471}">
      <dgm:prSet/>
      <dgm:spPr/>
      <dgm:t>
        <a:bodyPr/>
        <a:lstStyle/>
        <a:p>
          <a:endParaRPr lang="ru-RU" sz="1200"/>
        </a:p>
      </dgm:t>
    </dgm:pt>
    <dgm:pt modelId="{2FB70E08-6EDA-4104-98F4-59A706668A01}">
      <dgm:prSet phldrT="[Текст]" custT="1"/>
      <dgm:spPr/>
      <dgm:t>
        <a:bodyPr/>
        <a:lstStyle/>
        <a:p>
          <a:r>
            <a:rPr lang="ru-RU" sz="1600" dirty="0"/>
            <a:t>Стратегия на 3 года</a:t>
          </a:r>
        </a:p>
      </dgm:t>
    </dgm:pt>
    <dgm:pt modelId="{B354596A-53B9-4357-9564-81184AAB2B0E}" type="parTrans" cxnId="{E8BD5C45-3439-4864-9660-122B484CB684}">
      <dgm:prSet custT="1"/>
      <dgm:spPr/>
      <dgm:t>
        <a:bodyPr/>
        <a:lstStyle/>
        <a:p>
          <a:endParaRPr lang="ru-RU" sz="1200"/>
        </a:p>
      </dgm:t>
    </dgm:pt>
    <dgm:pt modelId="{F00F4E3C-ACA5-45F4-80FD-BA34F0CB3A03}" type="sibTrans" cxnId="{E8BD5C45-3439-4864-9660-122B484CB684}">
      <dgm:prSet/>
      <dgm:spPr/>
      <dgm:t>
        <a:bodyPr/>
        <a:lstStyle/>
        <a:p>
          <a:endParaRPr lang="ru-RU" sz="1200"/>
        </a:p>
      </dgm:t>
    </dgm:pt>
    <dgm:pt modelId="{ABCF27C3-CC63-46B7-B1AC-601A84F09D3E}">
      <dgm:prSet phldrT="[Текст]" custT="1"/>
      <dgm:spPr/>
      <dgm:t>
        <a:bodyPr/>
        <a:lstStyle/>
        <a:p>
          <a:r>
            <a:rPr lang="ru-RU" sz="1600" dirty="0"/>
            <a:t>Годовые цели 2023 г. </a:t>
          </a:r>
        </a:p>
      </dgm:t>
    </dgm:pt>
    <dgm:pt modelId="{1C5CA446-500A-4C14-976B-BDE87941DA9E}" type="parTrans" cxnId="{39489334-7B90-4040-8261-85DD46F97A9D}">
      <dgm:prSet custT="1"/>
      <dgm:spPr/>
      <dgm:t>
        <a:bodyPr/>
        <a:lstStyle/>
        <a:p>
          <a:endParaRPr lang="ru-RU" sz="1200"/>
        </a:p>
      </dgm:t>
    </dgm:pt>
    <dgm:pt modelId="{B4BBF13B-B72F-4C8B-B451-DF9F89511324}" type="sibTrans" cxnId="{39489334-7B90-4040-8261-85DD46F97A9D}">
      <dgm:prSet/>
      <dgm:spPr/>
      <dgm:t>
        <a:bodyPr/>
        <a:lstStyle/>
        <a:p>
          <a:endParaRPr lang="ru-RU" sz="1200"/>
        </a:p>
      </dgm:t>
    </dgm:pt>
    <dgm:pt modelId="{93E8D37E-7BA1-4444-A82C-320614C5970E}">
      <dgm:prSet custT="1"/>
      <dgm:spPr/>
      <dgm:t>
        <a:bodyPr/>
        <a:lstStyle/>
        <a:p>
          <a:r>
            <a:rPr lang="en-US" sz="1600" dirty="0"/>
            <a:t>KPI</a:t>
          </a:r>
          <a:endParaRPr lang="ru-RU" sz="1600" dirty="0"/>
        </a:p>
      </dgm:t>
    </dgm:pt>
    <dgm:pt modelId="{320CF4E3-1F61-4E55-91C4-3121E5F3C887}" type="parTrans" cxnId="{CF8EF72A-2065-4AA3-B8C9-2BB3B43D43BF}">
      <dgm:prSet/>
      <dgm:spPr/>
      <dgm:t>
        <a:bodyPr/>
        <a:lstStyle/>
        <a:p>
          <a:endParaRPr lang="ru-RU"/>
        </a:p>
      </dgm:t>
    </dgm:pt>
    <dgm:pt modelId="{80A8B43D-BFBA-4ADE-8F96-A35ED475CF7A}" type="sibTrans" cxnId="{CF8EF72A-2065-4AA3-B8C9-2BB3B43D43BF}">
      <dgm:prSet/>
      <dgm:spPr/>
      <dgm:t>
        <a:bodyPr/>
        <a:lstStyle/>
        <a:p>
          <a:endParaRPr lang="ru-RU"/>
        </a:p>
      </dgm:t>
    </dgm:pt>
    <dgm:pt modelId="{7C4198AC-947D-4750-A9B4-579F501B23BC}" type="pres">
      <dgm:prSet presAssocID="{D98487E9-4D38-43AE-BD2E-D9D07F1E14D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69058259-E311-4514-B216-46B6309B6E68}" type="pres">
      <dgm:prSet presAssocID="{8D77E031-9859-410F-901B-1407790C95E5}" presName="root1" presStyleCnt="0"/>
      <dgm:spPr/>
    </dgm:pt>
    <dgm:pt modelId="{F073AF11-7479-4C21-9D1A-9B0C1F530535}" type="pres">
      <dgm:prSet presAssocID="{8D77E031-9859-410F-901B-1407790C95E5}" presName="LevelOneTextNode" presStyleLbl="node0" presStyleIdx="0" presStyleCnt="1" custScaleX="102750" custScaleY="63439" custLinFactNeighborX="-103" custLinFactNeighborY="-1788">
        <dgm:presLayoutVars>
          <dgm:chPref val="3"/>
        </dgm:presLayoutVars>
      </dgm:prSet>
      <dgm:spPr/>
    </dgm:pt>
    <dgm:pt modelId="{BF0A434D-B45E-4BFB-A966-9DF608472561}" type="pres">
      <dgm:prSet presAssocID="{8D77E031-9859-410F-901B-1407790C95E5}" presName="level2hierChild" presStyleCnt="0"/>
      <dgm:spPr/>
    </dgm:pt>
    <dgm:pt modelId="{6A07E0E5-3902-4AFA-9A68-6DF57A72114C}" type="pres">
      <dgm:prSet presAssocID="{B354596A-53B9-4357-9564-81184AAB2B0E}" presName="conn2-1" presStyleLbl="parChTrans1D2" presStyleIdx="0" presStyleCnt="1"/>
      <dgm:spPr/>
    </dgm:pt>
    <dgm:pt modelId="{2BB54E82-D35B-4E98-928C-9C4176563A29}" type="pres">
      <dgm:prSet presAssocID="{B354596A-53B9-4357-9564-81184AAB2B0E}" presName="connTx" presStyleLbl="parChTrans1D2" presStyleIdx="0" presStyleCnt="1"/>
      <dgm:spPr/>
    </dgm:pt>
    <dgm:pt modelId="{D9009E16-4DE5-4937-93B1-820E90A89EED}" type="pres">
      <dgm:prSet presAssocID="{2FB70E08-6EDA-4104-98F4-59A706668A01}" presName="root2" presStyleCnt="0"/>
      <dgm:spPr/>
    </dgm:pt>
    <dgm:pt modelId="{27A06854-C7E2-49BC-9E84-6364D7AEA769}" type="pres">
      <dgm:prSet presAssocID="{2FB70E08-6EDA-4104-98F4-59A706668A01}" presName="LevelTwoTextNode" presStyleLbl="node2" presStyleIdx="0" presStyleCnt="1" custScaleX="89564" custScaleY="63841" custLinFactNeighborX="-2703" custLinFactNeighborY="-1712">
        <dgm:presLayoutVars>
          <dgm:chPref val="3"/>
        </dgm:presLayoutVars>
      </dgm:prSet>
      <dgm:spPr/>
    </dgm:pt>
    <dgm:pt modelId="{9FFCD6AF-5700-40C8-A589-F3B4F04EFC61}" type="pres">
      <dgm:prSet presAssocID="{2FB70E08-6EDA-4104-98F4-59A706668A01}" presName="level3hierChild" presStyleCnt="0"/>
      <dgm:spPr/>
    </dgm:pt>
    <dgm:pt modelId="{10259B58-8C53-465E-8B47-ADB3DF28E13C}" type="pres">
      <dgm:prSet presAssocID="{1C5CA446-500A-4C14-976B-BDE87941DA9E}" presName="conn2-1" presStyleLbl="parChTrans1D3" presStyleIdx="0" presStyleCnt="1"/>
      <dgm:spPr/>
    </dgm:pt>
    <dgm:pt modelId="{6DF7AC43-8315-4A8E-B0FD-A346F9CC26AB}" type="pres">
      <dgm:prSet presAssocID="{1C5CA446-500A-4C14-976B-BDE87941DA9E}" presName="connTx" presStyleLbl="parChTrans1D3" presStyleIdx="0" presStyleCnt="1"/>
      <dgm:spPr/>
    </dgm:pt>
    <dgm:pt modelId="{6012CF5C-0D52-4A4B-8B15-1714A9FA51BA}" type="pres">
      <dgm:prSet presAssocID="{ABCF27C3-CC63-46B7-B1AC-601A84F09D3E}" presName="root2" presStyleCnt="0"/>
      <dgm:spPr/>
    </dgm:pt>
    <dgm:pt modelId="{1DE47FCF-C437-4618-9D1D-AB1FB1EA37D5}" type="pres">
      <dgm:prSet presAssocID="{ABCF27C3-CC63-46B7-B1AC-601A84F09D3E}" presName="LevelTwoTextNode" presStyleLbl="node3" presStyleIdx="0" presStyleCnt="1" custScaleX="96954" custScaleY="68216" custLinFactNeighborX="-11061" custLinFactNeighborY="-2105">
        <dgm:presLayoutVars>
          <dgm:chPref val="3"/>
        </dgm:presLayoutVars>
      </dgm:prSet>
      <dgm:spPr/>
    </dgm:pt>
    <dgm:pt modelId="{D75EE42F-AE55-4FA8-9295-86BF4B462574}" type="pres">
      <dgm:prSet presAssocID="{ABCF27C3-CC63-46B7-B1AC-601A84F09D3E}" presName="level3hierChild" presStyleCnt="0"/>
      <dgm:spPr/>
    </dgm:pt>
    <dgm:pt modelId="{8FA932E1-3F37-4D2E-A1B2-1CF914287F12}" type="pres">
      <dgm:prSet presAssocID="{320CF4E3-1F61-4E55-91C4-3121E5F3C887}" presName="conn2-1" presStyleLbl="parChTrans1D4" presStyleIdx="0" presStyleCnt="1"/>
      <dgm:spPr/>
    </dgm:pt>
    <dgm:pt modelId="{6819FC2A-415D-46F8-B993-0EB840FBECA1}" type="pres">
      <dgm:prSet presAssocID="{320CF4E3-1F61-4E55-91C4-3121E5F3C887}" presName="connTx" presStyleLbl="parChTrans1D4" presStyleIdx="0" presStyleCnt="1"/>
      <dgm:spPr/>
    </dgm:pt>
    <dgm:pt modelId="{95FFE7E6-FF09-4291-8EA6-DAD3F81BDC79}" type="pres">
      <dgm:prSet presAssocID="{93E8D37E-7BA1-4444-A82C-320614C5970E}" presName="root2" presStyleCnt="0"/>
      <dgm:spPr/>
    </dgm:pt>
    <dgm:pt modelId="{DCCFCC35-85BE-4F87-9E23-F995214D1CF5}" type="pres">
      <dgm:prSet presAssocID="{93E8D37E-7BA1-4444-A82C-320614C5970E}" presName="LevelTwoTextNode" presStyleLbl="node4" presStyleIdx="0" presStyleCnt="1" custScaleX="101983" custScaleY="58046" custLinFactNeighborX="-13535" custLinFactNeighborY="-4343">
        <dgm:presLayoutVars>
          <dgm:chPref val="3"/>
        </dgm:presLayoutVars>
      </dgm:prSet>
      <dgm:spPr/>
    </dgm:pt>
    <dgm:pt modelId="{FE1C4EE6-559B-4B4F-9104-E85D55320C95}" type="pres">
      <dgm:prSet presAssocID="{93E8D37E-7BA1-4444-A82C-320614C5970E}" presName="level3hierChild" presStyleCnt="0"/>
      <dgm:spPr/>
    </dgm:pt>
  </dgm:ptLst>
  <dgm:cxnLst>
    <dgm:cxn modelId="{50E04720-3977-4FEA-8933-0129F046C885}" type="presOf" srcId="{2FB70E08-6EDA-4104-98F4-59A706668A01}" destId="{27A06854-C7E2-49BC-9E84-6364D7AEA769}" srcOrd="0" destOrd="0" presId="urn:microsoft.com/office/officeart/2005/8/layout/hierarchy2"/>
    <dgm:cxn modelId="{BDB5C020-2513-4EE4-8D49-9C7486E9B7D3}" type="presOf" srcId="{320CF4E3-1F61-4E55-91C4-3121E5F3C887}" destId="{8FA932E1-3F37-4D2E-A1B2-1CF914287F12}" srcOrd="0" destOrd="0" presId="urn:microsoft.com/office/officeart/2005/8/layout/hierarchy2"/>
    <dgm:cxn modelId="{A2CFAD25-95CD-424F-9803-93DF7ECC1471}" srcId="{D98487E9-4D38-43AE-BD2E-D9D07F1E14DE}" destId="{8D77E031-9859-410F-901B-1407790C95E5}" srcOrd="0" destOrd="0" parTransId="{45D695A7-4E46-40B6-B0A3-A2E97400B04D}" sibTransId="{BD1E3DF1-BC59-401F-91CA-4F79D7A05681}"/>
    <dgm:cxn modelId="{CF8EF72A-2065-4AA3-B8C9-2BB3B43D43BF}" srcId="{ABCF27C3-CC63-46B7-B1AC-601A84F09D3E}" destId="{93E8D37E-7BA1-4444-A82C-320614C5970E}" srcOrd="0" destOrd="0" parTransId="{320CF4E3-1F61-4E55-91C4-3121E5F3C887}" sibTransId="{80A8B43D-BFBA-4ADE-8F96-A35ED475CF7A}"/>
    <dgm:cxn modelId="{39489334-7B90-4040-8261-85DD46F97A9D}" srcId="{2FB70E08-6EDA-4104-98F4-59A706668A01}" destId="{ABCF27C3-CC63-46B7-B1AC-601A84F09D3E}" srcOrd="0" destOrd="0" parTransId="{1C5CA446-500A-4C14-976B-BDE87941DA9E}" sibTransId="{B4BBF13B-B72F-4C8B-B451-DF9F89511324}"/>
    <dgm:cxn modelId="{3D21C63C-7B59-428D-B5A0-D1D34ACADF31}" type="presOf" srcId="{1C5CA446-500A-4C14-976B-BDE87941DA9E}" destId="{6DF7AC43-8315-4A8E-B0FD-A346F9CC26AB}" srcOrd="1" destOrd="0" presId="urn:microsoft.com/office/officeart/2005/8/layout/hierarchy2"/>
    <dgm:cxn modelId="{F6CE1D5E-B50A-4CCE-A74A-E79A1026AFA1}" type="presOf" srcId="{B354596A-53B9-4357-9564-81184AAB2B0E}" destId="{2BB54E82-D35B-4E98-928C-9C4176563A29}" srcOrd="1" destOrd="0" presId="urn:microsoft.com/office/officeart/2005/8/layout/hierarchy2"/>
    <dgm:cxn modelId="{E8BD5C45-3439-4864-9660-122B484CB684}" srcId="{8D77E031-9859-410F-901B-1407790C95E5}" destId="{2FB70E08-6EDA-4104-98F4-59A706668A01}" srcOrd="0" destOrd="0" parTransId="{B354596A-53B9-4357-9564-81184AAB2B0E}" sibTransId="{F00F4E3C-ACA5-45F4-80FD-BA34F0CB3A03}"/>
    <dgm:cxn modelId="{01B6A665-3530-4B81-B1E4-CC2D8B4A8AE3}" type="presOf" srcId="{320CF4E3-1F61-4E55-91C4-3121E5F3C887}" destId="{6819FC2A-415D-46F8-B993-0EB840FBECA1}" srcOrd="1" destOrd="0" presId="urn:microsoft.com/office/officeart/2005/8/layout/hierarchy2"/>
    <dgm:cxn modelId="{B4EE214F-ECB5-4D4B-928F-4360513A768C}" type="presOf" srcId="{93E8D37E-7BA1-4444-A82C-320614C5970E}" destId="{DCCFCC35-85BE-4F87-9E23-F995214D1CF5}" srcOrd="0" destOrd="0" presId="urn:microsoft.com/office/officeart/2005/8/layout/hierarchy2"/>
    <dgm:cxn modelId="{69DB7978-215E-4585-B639-D5AE77449CD5}" type="presOf" srcId="{8D77E031-9859-410F-901B-1407790C95E5}" destId="{F073AF11-7479-4C21-9D1A-9B0C1F530535}" srcOrd="0" destOrd="0" presId="urn:microsoft.com/office/officeart/2005/8/layout/hierarchy2"/>
    <dgm:cxn modelId="{31CBF378-9CE5-4270-9F0E-A87756F029F3}" type="presOf" srcId="{1C5CA446-500A-4C14-976B-BDE87941DA9E}" destId="{10259B58-8C53-465E-8B47-ADB3DF28E13C}" srcOrd="0" destOrd="0" presId="urn:microsoft.com/office/officeart/2005/8/layout/hierarchy2"/>
    <dgm:cxn modelId="{681C63AD-44EE-4D82-B207-16E2E3CA823B}" type="presOf" srcId="{D98487E9-4D38-43AE-BD2E-D9D07F1E14DE}" destId="{7C4198AC-947D-4750-A9B4-579F501B23BC}" srcOrd="0" destOrd="0" presId="urn:microsoft.com/office/officeart/2005/8/layout/hierarchy2"/>
    <dgm:cxn modelId="{ABD6F6C8-DB24-4A18-9868-D88B7BC63A2D}" type="presOf" srcId="{B354596A-53B9-4357-9564-81184AAB2B0E}" destId="{6A07E0E5-3902-4AFA-9A68-6DF57A72114C}" srcOrd="0" destOrd="0" presId="urn:microsoft.com/office/officeart/2005/8/layout/hierarchy2"/>
    <dgm:cxn modelId="{4D28BDF4-81E1-4714-B53D-A1730AD898A1}" type="presOf" srcId="{ABCF27C3-CC63-46B7-B1AC-601A84F09D3E}" destId="{1DE47FCF-C437-4618-9D1D-AB1FB1EA37D5}" srcOrd="0" destOrd="0" presId="urn:microsoft.com/office/officeart/2005/8/layout/hierarchy2"/>
    <dgm:cxn modelId="{0CBA4272-0944-4AC8-9137-DE1D27701224}" type="presParOf" srcId="{7C4198AC-947D-4750-A9B4-579F501B23BC}" destId="{69058259-E311-4514-B216-46B6309B6E68}" srcOrd="0" destOrd="0" presId="urn:microsoft.com/office/officeart/2005/8/layout/hierarchy2"/>
    <dgm:cxn modelId="{4BE8E580-4F55-4240-958D-BF19670B6870}" type="presParOf" srcId="{69058259-E311-4514-B216-46B6309B6E68}" destId="{F073AF11-7479-4C21-9D1A-9B0C1F530535}" srcOrd="0" destOrd="0" presId="urn:microsoft.com/office/officeart/2005/8/layout/hierarchy2"/>
    <dgm:cxn modelId="{2462C5B3-26B8-45A1-90E9-A13D2D82B847}" type="presParOf" srcId="{69058259-E311-4514-B216-46B6309B6E68}" destId="{BF0A434D-B45E-4BFB-A966-9DF608472561}" srcOrd="1" destOrd="0" presId="urn:microsoft.com/office/officeart/2005/8/layout/hierarchy2"/>
    <dgm:cxn modelId="{419FE747-4B32-4539-ACE7-C75CD0147CF1}" type="presParOf" srcId="{BF0A434D-B45E-4BFB-A966-9DF608472561}" destId="{6A07E0E5-3902-4AFA-9A68-6DF57A72114C}" srcOrd="0" destOrd="0" presId="urn:microsoft.com/office/officeart/2005/8/layout/hierarchy2"/>
    <dgm:cxn modelId="{87E9C1CA-9E06-44E9-A798-239E59CC476A}" type="presParOf" srcId="{6A07E0E5-3902-4AFA-9A68-6DF57A72114C}" destId="{2BB54E82-D35B-4E98-928C-9C4176563A29}" srcOrd="0" destOrd="0" presId="urn:microsoft.com/office/officeart/2005/8/layout/hierarchy2"/>
    <dgm:cxn modelId="{CF36467D-6993-43F5-87D5-C394B4A4EF04}" type="presParOf" srcId="{BF0A434D-B45E-4BFB-A966-9DF608472561}" destId="{D9009E16-4DE5-4937-93B1-820E90A89EED}" srcOrd="1" destOrd="0" presId="urn:microsoft.com/office/officeart/2005/8/layout/hierarchy2"/>
    <dgm:cxn modelId="{865BFF52-6ACE-4959-8FDA-3853DA768C14}" type="presParOf" srcId="{D9009E16-4DE5-4937-93B1-820E90A89EED}" destId="{27A06854-C7E2-49BC-9E84-6364D7AEA769}" srcOrd="0" destOrd="0" presId="urn:microsoft.com/office/officeart/2005/8/layout/hierarchy2"/>
    <dgm:cxn modelId="{3D712E4A-C258-4B4C-986B-E9912F037AC2}" type="presParOf" srcId="{D9009E16-4DE5-4937-93B1-820E90A89EED}" destId="{9FFCD6AF-5700-40C8-A589-F3B4F04EFC61}" srcOrd="1" destOrd="0" presId="urn:microsoft.com/office/officeart/2005/8/layout/hierarchy2"/>
    <dgm:cxn modelId="{3B096E2E-503B-4257-94FB-95B593D7218E}" type="presParOf" srcId="{9FFCD6AF-5700-40C8-A589-F3B4F04EFC61}" destId="{10259B58-8C53-465E-8B47-ADB3DF28E13C}" srcOrd="0" destOrd="0" presId="urn:microsoft.com/office/officeart/2005/8/layout/hierarchy2"/>
    <dgm:cxn modelId="{D21FE7CF-4DF5-43E5-92E1-1F179507F7A0}" type="presParOf" srcId="{10259B58-8C53-465E-8B47-ADB3DF28E13C}" destId="{6DF7AC43-8315-4A8E-B0FD-A346F9CC26AB}" srcOrd="0" destOrd="0" presId="urn:microsoft.com/office/officeart/2005/8/layout/hierarchy2"/>
    <dgm:cxn modelId="{8D395042-0325-468D-90B7-4BE809038068}" type="presParOf" srcId="{9FFCD6AF-5700-40C8-A589-F3B4F04EFC61}" destId="{6012CF5C-0D52-4A4B-8B15-1714A9FA51BA}" srcOrd="1" destOrd="0" presId="urn:microsoft.com/office/officeart/2005/8/layout/hierarchy2"/>
    <dgm:cxn modelId="{7AC16C45-1A42-46A3-8E02-CA567B02C36C}" type="presParOf" srcId="{6012CF5C-0D52-4A4B-8B15-1714A9FA51BA}" destId="{1DE47FCF-C437-4618-9D1D-AB1FB1EA37D5}" srcOrd="0" destOrd="0" presId="urn:microsoft.com/office/officeart/2005/8/layout/hierarchy2"/>
    <dgm:cxn modelId="{AE6FBCCD-F2BF-44C2-B9CD-08D153DFC55B}" type="presParOf" srcId="{6012CF5C-0D52-4A4B-8B15-1714A9FA51BA}" destId="{D75EE42F-AE55-4FA8-9295-86BF4B462574}" srcOrd="1" destOrd="0" presId="urn:microsoft.com/office/officeart/2005/8/layout/hierarchy2"/>
    <dgm:cxn modelId="{68C6EF6C-4C7B-46AD-987A-EAB85F7CA9C3}" type="presParOf" srcId="{D75EE42F-AE55-4FA8-9295-86BF4B462574}" destId="{8FA932E1-3F37-4D2E-A1B2-1CF914287F12}" srcOrd="0" destOrd="0" presId="urn:microsoft.com/office/officeart/2005/8/layout/hierarchy2"/>
    <dgm:cxn modelId="{ECD01CF3-094D-4EC0-81BB-AA1F58D4FBF1}" type="presParOf" srcId="{8FA932E1-3F37-4D2E-A1B2-1CF914287F12}" destId="{6819FC2A-415D-46F8-B993-0EB840FBECA1}" srcOrd="0" destOrd="0" presId="urn:microsoft.com/office/officeart/2005/8/layout/hierarchy2"/>
    <dgm:cxn modelId="{13CFEF27-AF09-4CD6-973D-B1EE399C9BC0}" type="presParOf" srcId="{D75EE42F-AE55-4FA8-9295-86BF4B462574}" destId="{95FFE7E6-FF09-4291-8EA6-DAD3F81BDC79}" srcOrd="1" destOrd="0" presId="urn:microsoft.com/office/officeart/2005/8/layout/hierarchy2"/>
    <dgm:cxn modelId="{420B26CB-297D-4570-9BB1-47ED5AFDF4EC}" type="presParOf" srcId="{95FFE7E6-FF09-4291-8EA6-DAD3F81BDC79}" destId="{DCCFCC35-85BE-4F87-9E23-F995214D1CF5}" srcOrd="0" destOrd="0" presId="urn:microsoft.com/office/officeart/2005/8/layout/hierarchy2"/>
    <dgm:cxn modelId="{BAE4409F-5A91-4E1E-B5EC-8BFADE7C5925}" type="presParOf" srcId="{95FFE7E6-FF09-4291-8EA6-DAD3F81BDC79}" destId="{FE1C4EE6-559B-4B4F-9104-E85D55320C95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A15532F-9A1B-4C26-A0CE-A97402316439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FB0586C-0395-46F9-B249-E4A92303C482}">
      <dgm:prSet phldrT="[Текст]" custT="1"/>
      <dgm:spPr/>
      <dgm:t>
        <a:bodyPr/>
        <a:lstStyle/>
        <a:p>
          <a:r>
            <a:rPr lang="ru-RU" sz="1050" dirty="0"/>
            <a:t>Управление персоналом</a:t>
          </a:r>
        </a:p>
      </dgm:t>
    </dgm:pt>
    <dgm:pt modelId="{5700C817-B280-4AC7-87C0-2E2CE15A26D6}" type="parTrans" cxnId="{C15D2C39-E19B-4574-B830-3833218C87F7}">
      <dgm:prSet/>
      <dgm:spPr/>
      <dgm:t>
        <a:bodyPr/>
        <a:lstStyle/>
        <a:p>
          <a:endParaRPr lang="ru-RU" sz="1050"/>
        </a:p>
      </dgm:t>
    </dgm:pt>
    <dgm:pt modelId="{F63CFE06-5965-4FD4-A47D-242322532584}" type="sibTrans" cxnId="{C15D2C39-E19B-4574-B830-3833218C87F7}">
      <dgm:prSet/>
      <dgm:spPr/>
      <dgm:t>
        <a:bodyPr/>
        <a:lstStyle/>
        <a:p>
          <a:endParaRPr lang="ru-RU" sz="1050"/>
        </a:p>
      </dgm:t>
    </dgm:pt>
    <dgm:pt modelId="{D9739841-258C-4F90-8E2E-362C2005BCE1}">
      <dgm:prSet phldrT="[Текст]" custT="1"/>
      <dgm:spPr/>
      <dgm:t>
        <a:bodyPr/>
        <a:lstStyle/>
        <a:p>
          <a:r>
            <a:rPr lang="ru-RU" sz="1050" dirty="0"/>
            <a:t>Управление документооборотом, информацией, знаниями</a:t>
          </a:r>
        </a:p>
      </dgm:t>
    </dgm:pt>
    <dgm:pt modelId="{84298C1B-C7F2-44B4-B4CD-881EBC8054C7}" type="parTrans" cxnId="{C36585E7-FCFB-489D-BBF3-CADCA46BA523}">
      <dgm:prSet/>
      <dgm:spPr/>
      <dgm:t>
        <a:bodyPr/>
        <a:lstStyle/>
        <a:p>
          <a:endParaRPr lang="ru-RU" sz="1050"/>
        </a:p>
      </dgm:t>
    </dgm:pt>
    <dgm:pt modelId="{07237819-9051-4904-8698-C1D0833F3E1C}" type="sibTrans" cxnId="{C36585E7-FCFB-489D-BBF3-CADCA46BA523}">
      <dgm:prSet/>
      <dgm:spPr/>
      <dgm:t>
        <a:bodyPr/>
        <a:lstStyle/>
        <a:p>
          <a:endParaRPr lang="ru-RU" sz="1050"/>
        </a:p>
      </dgm:t>
    </dgm:pt>
    <dgm:pt modelId="{8A0B4868-125E-4C4D-A2DD-B6495E9BB96D}">
      <dgm:prSet phldrT="[Текст]" custT="1"/>
      <dgm:spPr/>
      <dgm:t>
        <a:bodyPr/>
        <a:lstStyle/>
        <a:p>
          <a:r>
            <a:rPr lang="ru-RU" sz="1050" dirty="0"/>
            <a:t>Управление финансами </a:t>
          </a:r>
        </a:p>
      </dgm:t>
    </dgm:pt>
    <dgm:pt modelId="{4BF1DCEC-B37B-45C5-8CE7-DE0224C9D0B0}" type="parTrans" cxnId="{FA2B5F9A-7C3C-4EFB-B9AE-8A75C8200091}">
      <dgm:prSet/>
      <dgm:spPr/>
      <dgm:t>
        <a:bodyPr/>
        <a:lstStyle/>
        <a:p>
          <a:endParaRPr lang="ru-RU" sz="1050"/>
        </a:p>
      </dgm:t>
    </dgm:pt>
    <dgm:pt modelId="{A2BD0C91-FB57-480C-8AE1-3B9F244A44DB}" type="sibTrans" cxnId="{FA2B5F9A-7C3C-4EFB-B9AE-8A75C8200091}">
      <dgm:prSet/>
      <dgm:spPr/>
      <dgm:t>
        <a:bodyPr/>
        <a:lstStyle/>
        <a:p>
          <a:endParaRPr lang="ru-RU" sz="1050"/>
        </a:p>
      </dgm:t>
    </dgm:pt>
    <dgm:pt modelId="{FE73A322-B0C3-462C-AEBB-1879D0B56B68}">
      <dgm:prSet custT="1"/>
      <dgm:spPr/>
      <dgm:t>
        <a:bodyPr/>
        <a:lstStyle/>
        <a:p>
          <a:r>
            <a:rPr lang="ru-RU" sz="1050" dirty="0"/>
            <a:t>Строительные работы</a:t>
          </a:r>
        </a:p>
      </dgm:t>
    </dgm:pt>
    <dgm:pt modelId="{162511D8-82A9-4AB2-8EA5-764B4DFE9ECB}" type="parTrans" cxnId="{A81937C2-485D-4B6F-8FA1-54B58ED60CAE}">
      <dgm:prSet/>
      <dgm:spPr/>
      <dgm:t>
        <a:bodyPr/>
        <a:lstStyle/>
        <a:p>
          <a:endParaRPr lang="ru-RU" sz="1050"/>
        </a:p>
      </dgm:t>
    </dgm:pt>
    <dgm:pt modelId="{A987BC67-100F-4C0B-BC93-D3655640A1E2}" type="sibTrans" cxnId="{A81937C2-485D-4B6F-8FA1-54B58ED60CAE}">
      <dgm:prSet/>
      <dgm:spPr/>
      <dgm:t>
        <a:bodyPr/>
        <a:lstStyle/>
        <a:p>
          <a:endParaRPr lang="ru-RU" sz="1050"/>
        </a:p>
      </dgm:t>
    </dgm:pt>
    <dgm:pt modelId="{7067E5EC-2DA5-4129-AD28-88656E74000F}">
      <dgm:prSet custT="1"/>
      <dgm:spPr/>
      <dgm:t>
        <a:bodyPr/>
        <a:lstStyle/>
        <a:p>
          <a:r>
            <a:rPr lang="ru-RU" sz="1050" dirty="0"/>
            <a:t>Ремонтные работы</a:t>
          </a:r>
        </a:p>
      </dgm:t>
    </dgm:pt>
    <dgm:pt modelId="{7381F6D7-3667-4DE6-A645-D8D54D0B5764}" type="parTrans" cxnId="{B0058E9A-1EB2-45F5-AA54-367FCA58753D}">
      <dgm:prSet/>
      <dgm:spPr/>
      <dgm:t>
        <a:bodyPr/>
        <a:lstStyle/>
        <a:p>
          <a:endParaRPr lang="ru-RU" sz="1050"/>
        </a:p>
      </dgm:t>
    </dgm:pt>
    <dgm:pt modelId="{1351E5F4-F422-42F7-AFE4-1296B4327DE9}" type="sibTrans" cxnId="{B0058E9A-1EB2-45F5-AA54-367FCA58753D}">
      <dgm:prSet/>
      <dgm:spPr/>
      <dgm:t>
        <a:bodyPr/>
        <a:lstStyle/>
        <a:p>
          <a:endParaRPr lang="ru-RU" sz="1050"/>
        </a:p>
      </dgm:t>
    </dgm:pt>
    <dgm:pt modelId="{D7D51F72-DDC0-4495-A953-48A4D40D7477}">
      <dgm:prSet custT="1"/>
      <dgm:spPr/>
      <dgm:t>
        <a:bodyPr/>
        <a:lstStyle/>
        <a:p>
          <a:r>
            <a:rPr lang="ru-RU" sz="1050" dirty="0"/>
            <a:t>Управление активами (спецтехника, авто, оборудование, инструменты, сооружения)</a:t>
          </a:r>
        </a:p>
      </dgm:t>
    </dgm:pt>
    <dgm:pt modelId="{19CC4F08-6D04-4546-B531-A45FD89E97E7}" type="parTrans" cxnId="{2783D6E8-B534-4FB7-B951-7A86AB6762CF}">
      <dgm:prSet/>
      <dgm:spPr/>
      <dgm:t>
        <a:bodyPr/>
        <a:lstStyle/>
        <a:p>
          <a:endParaRPr lang="ru-RU" sz="1050"/>
        </a:p>
      </dgm:t>
    </dgm:pt>
    <dgm:pt modelId="{B13189B3-5241-4341-B128-030D694BAB45}" type="sibTrans" cxnId="{2783D6E8-B534-4FB7-B951-7A86AB6762CF}">
      <dgm:prSet/>
      <dgm:spPr/>
      <dgm:t>
        <a:bodyPr/>
        <a:lstStyle/>
        <a:p>
          <a:endParaRPr lang="ru-RU" sz="1050"/>
        </a:p>
      </dgm:t>
    </dgm:pt>
    <dgm:pt modelId="{D6D12DDE-277B-4E4F-8D6D-D95026199952}">
      <dgm:prSet custT="1"/>
      <dgm:spPr/>
      <dgm:t>
        <a:bodyPr/>
        <a:lstStyle/>
        <a:p>
          <a:r>
            <a:rPr lang="ru-RU" sz="1050" dirty="0"/>
            <a:t>Управление ТМЦ (снабжение)</a:t>
          </a:r>
        </a:p>
      </dgm:t>
    </dgm:pt>
    <dgm:pt modelId="{9EE3ECA4-C231-4386-B33A-01DDCDF33193}" type="parTrans" cxnId="{F811914A-7EEA-46FF-8AB6-CCA156D6AD6E}">
      <dgm:prSet/>
      <dgm:spPr/>
      <dgm:t>
        <a:bodyPr/>
        <a:lstStyle/>
        <a:p>
          <a:endParaRPr lang="ru-RU" sz="1050"/>
        </a:p>
      </dgm:t>
    </dgm:pt>
    <dgm:pt modelId="{F80FA4B2-F3F9-4836-AC64-8A09ECFBDC1E}" type="sibTrans" cxnId="{F811914A-7EEA-46FF-8AB6-CCA156D6AD6E}">
      <dgm:prSet/>
      <dgm:spPr/>
      <dgm:t>
        <a:bodyPr/>
        <a:lstStyle/>
        <a:p>
          <a:endParaRPr lang="ru-RU" sz="1050"/>
        </a:p>
      </dgm:t>
    </dgm:pt>
    <dgm:pt modelId="{B2DF4FC7-C87E-4711-ABC2-6288F16FFD5B}">
      <dgm:prSet custT="1"/>
      <dgm:spPr/>
      <dgm:t>
        <a:bodyPr/>
        <a:lstStyle/>
        <a:p>
          <a:r>
            <a:rPr lang="ru-RU" sz="1050" dirty="0"/>
            <a:t>ПБ.ОТ и ТБ. Экология</a:t>
          </a:r>
        </a:p>
      </dgm:t>
    </dgm:pt>
    <dgm:pt modelId="{B212AC76-5081-4B2D-A60D-B035C39EB8B7}" type="parTrans" cxnId="{AAFFF5AD-6BFA-422C-B2BB-4969BD3D9B19}">
      <dgm:prSet/>
      <dgm:spPr/>
      <dgm:t>
        <a:bodyPr/>
        <a:lstStyle/>
        <a:p>
          <a:endParaRPr lang="ru-RU" sz="1050"/>
        </a:p>
      </dgm:t>
    </dgm:pt>
    <dgm:pt modelId="{F0889D65-2881-448D-ADC0-08802E933633}" type="sibTrans" cxnId="{AAFFF5AD-6BFA-422C-B2BB-4969BD3D9B19}">
      <dgm:prSet/>
      <dgm:spPr/>
      <dgm:t>
        <a:bodyPr/>
        <a:lstStyle/>
        <a:p>
          <a:endParaRPr lang="ru-RU" sz="1050"/>
        </a:p>
      </dgm:t>
    </dgm:pt>
    <dgm:pt modelId="{ADE408BA-AED8-40E8-96B9-CF1C568B0BC1}" type="pres">
      <dgm:prSet presAssocID="{9A15532F-9A1B-4C26-A0CE-A97402316439}" presName="linear" presStyleCnt="0">
        <dgm:presLayoutVars>
          <dgm:dir/>
          <dgm:animLvl val="lvl"/>
          <dgm:resizeHandles val="exact"/>
        </dgm:presLayoutVars>
      </dgm:prSet>
      <dgm:spPr/>
    </dgm:pt>
    <dgm:pt modelId="{D99F45E5-EE86-4224-8616-7F933DBB1333}" type="pres">
      <dgm:prSet presAssocID="{AFB0586C-0395-46F9-B249-E4A92303C482}" presName="parentLin" presStyleCnt="0"/>
      <dgm:spPr/>
    </dgm:pt>
    <dgm:pt modelId="{1CE42A42-9FBA-4B35-BBF6-88F717945300}" type="pres">
      <dgm:prSet presAssocID="{AFB0586C-0395-46F9-B249-E4A92303C482}" presName="parentLeftMargin" presStyleLbl="node1" presStyleIdx="0" presStyleCnt="8"/>
      <dgm:spPr/>
    </dgm:pt>
    <dgm:pt modelId="{82D40357-2A6C-42E6-888F-11E3CC0959CA}" type="pres">
      <dgm:prSet presAssocID="{AFB0586C-0395-46F9-B249-E4A92303C482}" presName="parentText" presStyleLbl="node1" presStyleIdx="0" presStyleCnt="8">
        <dgm:presLayoutVars>
          <dgm:chMax val="0"/>
          <dgm:bulletEnabled val="1"/>
        </dgm:presLayoutVars>
      </dgm:prSet>
      <dgm:spPr/>
    </dgm:pt>
    <dgm:pt modelId="{33E3FC76-3ED1-4C17-8A97-FDECA1C9BCD0}" type="pres">
      <dgm:prSet presAssocID="{AFB0586C-0395-46F9-B249-E4A92303C482}" presName="negativeSpace" presStyleCnt="0"/>
      <dgm:spPr/>
    </dgm:pt>
    <dgm:pt modelId="{9B60EFC1-BBC4-4E21-8410-7967ED010D7D}" type="pres">
      <dgm:prSet presAssocID="{AFB0586C-0395-46F9-B249-E4A92303C482}" presName="childText" presStyleLbl="conFgAcc1" presStyleIdx="0" presStyleCnt="8">
        <dgm:presLayoutVars>
          <dgm:bulletEnabled val="1"/>
        </dgm:presLayoutVars>
      </dgm:prSet>
      <dgm:spPr/>
    </dgm:pt>
    <dgm:pt modelId="{83B2D426-DF52-4AE3-BAE8-343B1400CE59}" type="pres">
      <dgm:prSet presAssocID="{F63CFE06-5965-4FD4-A47D-242322532584}" presName="spaceBetweenRectangles" presStyleCnt="0"/>
      <dgm:spPr/>
    </dgm:pt>
    <dgm:pt modelId="{0207A17F-1E08-45CD-A2A5-D5DF56B06EBB}" type="pres">
      <dgm:prSet presAssocID="{D9739841-258C-4F90-8E2E-362C2005BCE1}" presName="parentLin" presStyleCnt="0"/>
      <dgm:spPr/>
    </dgm:pt>
    <dgm:pt modelId="{E0D8785F-3DBB-4085-A0C0-D0A9E90160C3}" type="pres">
      <dgm:prSet presAssocID="{D9739841-258C-4F90-8E2E-362C2005BCE1}" presName="parentLeftMargin" presStyleLbl="node1" presStyleIdx="0" presStyleCnt="8"/>
      <dgm:spPr/>
    </dgm:pt>
    <dgm:pt modelId="{E4C08304-1D80-476F-A372-0F0B5D984B74}" type="pres">
      <dgm:prSet presAssocID="{D9739841-258C-4F90-8E2E-362C2005BCE1}" presName="parentText" presStyleLbl="node1" presStyleIdx="1" presStyleCnt="8">
        <dgm:presLayoutVars>
          <dgm:chMax val="0"/>
          <dgm:bulletEnabled val="1"/>
        </dgm:presLayoutVars>
      </dgm:prSet>
      <dgm:spPr/>
    </dgm:pt>
    <dgm:pt modelId="{BAC728BF-9F2C-4A01-87FA-B6E1511F8549}" type="pres">
      <dgm:prSet presAssocID="{D9739841-258C-4F90-8E2E-362C2005BCE1}" presName="negativeSpace" presStyleCnt="0"/>
      <dgm:spPr/>
    </dgm:pt>
    <dgm:pt modelId="{2AB62778-B33B-40E3-A37A-BE36288BC0E3}" type="pres">
      <dgm:prSet presAssocID="{D9739841-258C-4F90-8E2E-362C2005BCE1}" presName="childText" presStyleLbl="conFgAcc1" presStyleIdx="1" presStyleCnt="8">
        <dgm:presLayoutVars>
          <dgm:bulletEnabled val="1"/>
        </dgm:presLayoutVars>
      </dgm:prSet>
      <dgm:spPr/>
    </dgm:pt>
    <dgm:pt modelId="{82A07E02-BD61-4229-A2D8-177F95BA647D}" type="pres">
      <dgm:prSet presAssocID="{07237819-9051-4904-8698-C1D0833F3E1C}" presName="spaceBetweenRectangles" presStyleCnt="0"/>
      <dgm:spPr/>
    </dgm:pt>
    <dgm:pt modelId="{6FABD48B-F4ED-438A-8B16-DEF3D139CF11}" type="pres">
      <dgm:prSet presAssocID="{8A0B4868-125E-4C4D-A2DD-B6495E9BB96D}" presName="parentLin" presStyleCnt="0"/>
      <dgm:spPr/>
    </dgm:pt>
    <dgm:pt modelId="{353653BE-6B52-4967-9BBA-D8B5D08BB89A}" type="pres">
      <dgm:prSet presAssocID="{8A0B4868-125E-4C4D-A2DD-B6495E9BB96D}" presName="parentLeftMargin" presStyleLbl="node1" presStyleIdx="1" presStyleCnt="8"/>
      <dgm:spPr/>
    </dgm:pt>
    <dgm:pt modelId="{86ECEC15-5505-4F37-9963-9A0CA56DDA28}" type="pres">
      <dgm:prSet presAssocID="{8A0B4868-125E-4C4D-A2DD-B6495E9BB96D}" presName="parentText" presStyleLbl="node1" presStyleIdx="2" presStyleCnt="8">
        <dgm:presLayoutVars>
          <dgm:chMax val="0"/>
          <dgm:bulletEnabled val="1"/>
        </dgm:presLayoutVars>
      </dgm:prSet>
      <dgm:spPr/>
    </dgm:pt>
    <dgm:pt modelId="{F760B390-8B44-40BE-929C-3AA6A3614795}" type="pres">
      <dgm:prSet presAssocID="{8A0B4868-125E-4C4D-A2DD-B6495E9BB96D}" presName="negativeSpace" presStyleCnt="0"/>
      <dgm:spPr/>
    </dgm:pt>
    <dgm:pt modelId="{F4F51341-4A88-4083-BECD-C937C09C63EC}" type="pres">
      <dgm:prSet presAssocID="{8A0B4868-125E-4C4D-A2DD-B6495E9BB96D}" presName="childText" presStyleLbl="conFgAcc1" presStyleIdx="2" presStyleCnt="8">
        <dgm:presLayoutVars>
          <dgm:bulletEnabled val="1"/>
        </dgm:presLayoutVars>
      </dgm:prSet>
      <dgm:spPr/>
    </dgm:pt>
    <dgm:pt modelId="{5CC0BE7B-0A51-4605-BA3C-709E886D24ED}" type="pres">
      <dgm:prSet presAssocID="{A2BD0C91-FB57-480C-8AE1-3B9F244A44DB}" presName="spaceBetweenRectangles" presStyleCnt="0"/>
      <dgm:spPr/>
    </dgm:pt>
    <dgm:pt modelId="{15598DF8-AD6F-43A0-A13A-0EB5AB4CCC4C}" type="pres">
      <dgm:prSet presAssocID="{FE73A322-B0C3-462C-AEBB-1879D0B56B68}" presName="parentLin" presStyleCnt="0"/>
      <dgm:spPr/>
    </dgm:pt>
    <dgm:pt modelId="{A82A6CFC-2803-4BE0-8F2D-5F0FA93FA100}" type="pres">
      <dgm:prSet presAssocID="{FE73A322-B0C3-462C-AEBB-1879D0B56B68}" presName="parentLeftMargin" presStyleLbl="node1" presStyleIdx="2" presStyleCnt="8"/>
      <dgm:spPr/>
    </dgm:pt>
    <dgm:pt modelId="{36BFECA2-EF9D-43CD-B064-A3598E26D715}" type="pres">
      <dgm:prSet presAssocID="{FE73A322-B0C3-462C-AEBB-1879D0B56B68}" presName="parentText" presStyleLbl="node1" presStyleIdx="3" presStyleCnt="8">
        <dgm:presLayoutVars>
          <dgm:chMax val="0"/>
          <dgm:bulletEnabled val="1"/>
        </dgm:presLayoutVars>
      </dgm:prSet>
      <dgm:spPr/>
    </dgm:pt>
    <dgm:pt modelId="{BBD8335D-7CDC-44A7-AF0B-AD7E92B2D90E}" type="pres">
      <dgm:prSet presAssocID="{FE73A322-B0C3-462C-AEBB-1879D0B56B68}" presName="negativeSpace" presStyleCnt="0"/>
      <dgm:spPr/>
    </dgm:pt>
    <dgm:pt modelId="{FB4E351D-0643-42B9-8ADC-DC2F38E9CF99}" type="pres">
      <dgm:prSet presAssocID="{FE73A322-B0C3-462C-AEBB-1879D0B56B68}" presName="childText" presStyleLbl="conFgAcc1" presStyleIdx="3" presStyleCnt="8">
        <dgm:presLayoutVars>
          <dgm:bulletEnabled val="1"/>
        </dgm:presLayoutVars>
      </dgm:prSet>
      <dgm:spPr/>
    </dgm:pt>
    <dgm:pt modelId="{F2559CCA-6480-44E0-91CD-34BA9BD0242A}" type="pres">
      <dgm:prSet presAssocID="{A987BC67-100F-4C0B-BC93-D3655640A1E2}" presName="spaceBetweenRectangles" presStyleCnt="0"/>
      <dgm:spPr/>
    </dgm:pt>
    <dgm:pt modelId="{4F16D27A-0EFC-4314-8FED-16072CB60D2D}" type="pres">
      <dgm:prSet presAssocID="{7067E5EC-2DA5-4129-AD28-88656E74000F}" presName="parentLin" presStyleCnt="0"/>
      <dgm:spPr/>
    </dgm:pt>
    <dgm:pt modelId="{F69B19F2-1B0F-4095-BD08-60484B3194B1}" type="pres">
      <dgm:prSet presAssocID="{7067E5EC-2DA5-4129-AD28-88656E74000F}" presName="parentLeftMargin" presStyleLbl="node1" presStyleIdx="3" presStyleCnt="8"/>
      <dgm:spPr/>
    </dgm:pt>
    <dgm:pt modelId="{101B81F3-B769-4EAF-99C0-502B01FE8386}" type="pres">
      <dgm:prSet presAssocID="{7067E5EC-2DA5-4129-AD28-88656E74000F}" presName="parentText" presStyleLbl="node1" presStyleIdx="4" presStyleCnt="8">
        <dgm:presLayoutVars>
          <dgm:chMax val="0"/>
          <dgm:bulletEnabled val="1"/>
        </dgm:presLayoutVars>
      </dgm:prSet>
      <dgm:spPr/>
    </dgm:pt>
    <dgm:pt modelId="{41BB00A2-BF46-43E0-8A38-BE31518F4E22}" type="pres">
      <dgm:prSet presAssocID="{7067E5EC-2DA5-4129-AD28-88656E74000F}" presName="negativeSpace" presStyleCnt="0"/>
      <dgm:spPr/>
    </dgm:pt>
    <dgm:pt modelId="{C9D81DAD-4172-404B-887D-F494B0960E42}" type="pres">
      <dgm:prSet presAssocID="{7067E5EC-2DA5-4129-AD28-88656E74000F}" presName="childText" presStyleLbl="conFgAcc1" presStyleIdx="4" presStyleCnt="8">
        <dgm:presLayoutVars>
          <dgm:bulletEnabled val="1"/>
        </dgm:presLayoutVars>
      </dgm:prSet>
      <dgm:spPr/>
    </dgm:pt>
    <dgm:pt modelId="{423B5827-CB27-4215-800D-07F3EF1ADC99}" type="pres">
      <dgm:prSet presAssocID="{1351E5F4-F422-42F7-AFE4-1296B4327DE9}" presName="spaceBetweenRectangles" presStyleCnt="0"/>
      <dgm:spPr/>
    </dgm:pt>
    <dgm:pt modelId="{B54F32A9-FD05-46B8-B86A-1A67565699DE}" type="pres">
      <dgm:prSet presAssocID="{D7D51F72-DDC0-4495-A953-48A4D40D7477}" presName="parentLin" presStyleCnt="0"/>
      <dgm:spPr/>
    </dgm:pt>
    <dgm:pt modelId="{7DBACFF9-4B3E-40C8-A153-8A1FDA40C414}" type="pres">
      <dgm:prSet presAssocID="{D7D51F72-DDC0-4495-A953-48A4D40D7477}" presName="parentLeftMargin" presStyleLbl="node1" presStyleIdx="4" presStyleCnt="8"/>
      <dgm:spPr/>
    </dgm:pt>
    <dgm:pt modelId="{AA3EAD42-97FA-4EF8-A0C2-233969729CCB}" type="pres">
      <dgm:prSet presAssocID="{D7D51F72-DDC0-4495-A953-48A4D40D7477}" presName="parentText" presStyleLbl="node1" presStyleIdx="5" presStyleCnt="8">
        <dgm:presLayoutVars>
          <dgm:chMax val="0"/>
          <dgm:bulletEnabled val="1"/>
        </dgm:presLayoutVars>
      </dgm:prSet>
      <dgm:spPr/>
    </dgm:pt>
    <dgm:pt modelId="{0C817344-C869-4156-99BF-1D54F5B16559}" type="pres">
      <dgm:prSet presAssocID="{D7D51F72-DDC0-4495-A953-48A4D40D7477}" presName="negativeSpace" presStyleCnt="0"/>
      <dgm:spPr/>
    </dgm:pt>
    <dgm:pt modelId="{D1608BA2-EA02-44AF-B6A6-41CC029D1D61}" type="pres">
      <dgm:prSet presAssocID="{D7D51F72-DDC0-4495-A953-48A4D40D7477}" presName="childText" presStyleLbl="conFgAcc1" presStyleIdx="5" presStyleCnt="8">
        <dgm:presLayoutVars>
          <dgm:bulletEnabled val="1"/>
        </dgm:presLayoutVars>
      </dgm:prSet>
      <dgm:spPr/>
    </dgm:pt>
    <dgm:pt modelId="{7FB9C546-58FA-42A2-B2CC-B9A60D1C62FE}" type="pres">
      <dgm:prSet presAssocID="{B13189B3-5241-4341-B128-030D694BAB45}" presName="spaceBetweenRectangles" presStyleCnt="0"/>
      <dgm:spPr/>
    </dgm:pt>
    <dgm:pt modelId="{2968042A-0C7D-426F-85B7-997EAFD1D84E}" type="pres">
      <dgm:prSet presAssocID="{D6D12DDE-277B-4E4F-8D6D-D95026199952}" presName="parentLin" presStyleCnt="0"/>
      <dgm:spPr/>
    </dgm:pt>
    <dgm:pt modelId="{9521027A-05CF-401C-8D2C-44E094DA87FD}" type="pres">
      <dgm:prSet presAssocID="{D6D12DDE-277B-4E4F-8D6D-D95026199952}" presName="parentLeftMargin" presStyleLbl="node1" presStyleIdx="5" presStyleCnt="8"/>
      <dgm:spPr/>
    </dgm:pt>
    <dgm:pt modelId="{2F92365C-D428-454E-A01F-DB1E1D33B2D7}" type="pres">
      <dgm:prSet presAssocID="{D6D12DDE-277B-4E4F-8D6D-D95026199952}" presName="parentText" presStyleLbl="node1" presStyleIdx="6" presStyleCnt="8">
        <dgm:presLayoutVars>
          <dgm:chMax val="0"/>
          <dgm:bulletEnabled val="1"/>
        </dgm:presLayoutVars>
      </dgm:prSet>
      <dgm:spPr/>
    </dgm:pt>
    <dgm:pt modelId="{DA766578-2C6E-47C5-AC32-BA7A8745C269}" type="pres">
      <dgm:prSet presAssocID="{D6D12DDE-277B-4E4F-8D6D-D95026199952}" presName="negativeSpace" presStyleCnt="0"/>
      <dgm:spPr/>
    </dgm:pt>
    <dgm:pt modelId="{6CAB5B6F-2BE5-46DE-9F16-EC7DA37B6F50}" type="pres">
      <dgm:prSet presAssocID="{D6D12DDE-277B-4E4F-8D6D-D95026199952}" presName="childText" presStyleLbl="conFgAcc1" presStyleIdx="6" presStyleCnt="8">
        <dgm:presLayoutVars>
          <dgm:bulletEnabled val="1"/>
        </dgm:presLayoutVars>
      </dgm:prSet>
      <dgm:spPr/>
    </dgm:pt>
    <dgm:pt modelId="{AAE66979-A247-4B93-966E-5ECF81A8DC86}" type="pres">
      <dgm:prSet presAssocID="{F80FA4B2-F3F9-4836-AC64-8A09ECFBDC1E}" presName="spaceBetweenRectangles" presStyleCnt="0"/>
      <dgm:spPr/>
    </dgm:pt>
    <dgm:pt modelId="{EF6C77E2-7557-4A29-B2C2-F0EB816DA513}" type="pres">
      <dgm:prSet presAssocID="{B2DF4FC7-C87E-4711-ABC2-6288F16FFD5B}" presName="parentLin" presStyleCnt="0"/>
      <dgm:spPr/>
    </dgm:pt>
    <dgm:pt modelId="{E4AC8B5A-330D-4A4D-A3B1-E01647BD5F47}" type="pres">
      <dgm:prSet presAssocID="{B2DF4FC7-C87E-4711-ABC2-6288F16FFD5B}" presName="parentLeftMargin" presStyleLbl="node1" presStyleIdx="6" presStyleCnt="8"/>
      <dgm:spPr/>
    </dgm:pt>
    <dgm:pt modelId="{EF731E7E-809D-46AC-8E99-60012E7A3A04}" type="pres">
      <dgm:prSet presAssocID="{B2DF4FC7-C87E-4711-ABC2-6288F16FFD5B}" presName="parentText" presStyleLbl="node1" presStyleIdx="7" presStyleCnt="8">
        <dgm:presLayoutVars>
          <dgm:chMax val="0"/>
          <dgm:bulletEnabled val="1"/>
        </dgm:presLayoutVars>
      </dgm:prSet>
      <dgm:spPr/>
    </dgm:pt>
    <dgm:pt modelId="{AAE55346-5F62-4ADF-9B3C-41DB763F99BB}" type="pres">
      <dgm:prSet presAssocID="{B2DF4FC7-C87E-4711-ABC2-6288F16FFD5B}" presName="negativeSpace" presStyleCnt="0"/>
      <dgm:spPr/>
    </dgm:pt>
    <dgm:pt modelId="{7181E388-581B-4E33-966B-2429A7B51A6F}" type="pres">
      <dgm:prSet presAssocID="{B2DF4FC7-C87E-4711-ABC2-6288F16FFD5B}" presName="childText" presStyleLbl="conFgAcc1" presStyleIdx="7" presStyleCnt="8">
        <dgm:presLayoutVars>
          <dgm:bulletEnabled val="1"/>
        </dgm:presLayoutVars>
      </dgm:prSet>
      <dgm:spPr/>
    </dgm:pt>
  </dgm:ptLst>
  <dgm:cxnLst>
    <dgm:cxn modelId="{D59B9513-1A20-4C68-9339-E9DA5F3CA955}" type="presOf" srcId="{FE73A322-B0C3-462C-AEBB-1879D0B56B68}" destId="{36BFECA2-EF9D-43CD-B064-A3598E26D715}" srcOrd="1" destOrd="0" presId="urn:microsoft.com/office/officeart/2005/8/layout/list1"/>
    <dgm:cxn modelId="{284EEC23-4893-4161-A7E7-9C4C8D360FE7}" type="presOf" srcId="{D6D12DDE-277B-4E4F-8D6D-D95026199952}" destId="{9521027A-05CF-401C-8D2C-44E094DA87FD}" srcOrd="0" destOrd="0" presId="urn:microsoft.com/office/officeart/2005/8/layout/list1"/>
    <dgm:cxn modelId="{C15D2C39-E19B-4574-B830-3833218C87F7}" srcId="{9A15532F-9A1B-4C26-A0CE-A97402316439}" destId="{AFB0586C-0395-46F9-B249-E4A92303C482}" srcOrd="0" destOrd="0" parTransId="{5700C817-B280-4AC7-87C0-2E2CE15A26D6}" sibTransId="{F63CFE06-5965-4FD4-A47D-242322532584}"/>
    <dgm:cxn modelId="{60754740-038C-407A-A93A-853DDC021162}" type="presOf" srcId="{B2DF4FC7-C87E-4711-ABC2-6288F16FFD5B}" destId="{EF731E7E-809D-46AC-8E99-60012E7A3A04}" srcOrd="1" destOrd="0" presId="urn:microsoft.com/office/officeart/2005/8/layout/list1"/>
    <dgm:cxn modelId="{7A593E67-5533-455D-B564-ADC3EF6C9C6D}" type="presOf" srcId="{AFB0586C-0395-46F9-B249-E4A92303C482}" destId="{82D40357-2A6C-42E6-888F-11E3CC0959CA}" srcOrd="1" destOrd="0" presId="urn:microsoft.com/office/officeart/2005/8/layout/list1"/>
    <dgm:cxn modelId="{96A15867-4A01-411A-B5BA-3A0804B358B5}" type="presOf" srcId="{7067E5EC-2DA5-4129-AD28-88656E74000F}" destId="{F69B19F2-1B0F-4095-BD08-60484B3194B1}" srcOrd="0" destOrd="0" presId="urn:microsoft.com/office/officeart/2005/8/layout/list1"/>
    <dgm:cxn modelId="{CD364248-218C-420A-9426-44D76AF8E1A5}" type="presOf" srcId="{D9739841-258C-4F90-8E2E-362C2005BCE1}" destId="{E0D8785F-3DBB-4085-A0C0-D0A9E90160C3}" srcOrd="0" destOrd="0" presId="urn:microsoft.com/office/officeart/2005/8/layout/list1"/>
    <dgm:cxn modelId="{F811914A-7EEA-46FF-8AB6-CCA156D6AD6E}" srcId="{9A15532F-9A1B-4C26-A0CE-A97402316439}" destId="{D6D12DDE-277B-4E4F-8D6D-D95026199952}" srcOrd="6" destOrd="0" parTransId="{9EE3ECA4-C231-4386-B33A-01DDCDF33193}" sibTransId="{F80FA4B2-F3F9-4836-AC64-8A09ECFBDC1E}"/>
    <dgm:cxn modelId="{7DBB5356-4E3D-4772-9CD7-0B5309A05000}" type="presOf" srcId="{D7D51F72-DDC0-4495-A953-48A4D40D7477}" destId="{7DBACFF9-4B3E-40C8-A153-8A1FDA40C414}" srcOrd="0" destOrd="0" presId="urn:microsoft.com/office/officeart/2005/8/layout/list1"/>
    <dgm:cxn modelId="{4084807D-CC2F-4BCB-B673-BF62B81B42AC}" type="presOf" srcId="{8A0B4868-125E-4C4D-A2DD-B6495E9BB96D}" destId="{353653BE-6B52-4967-9BBA-D8B5D08BB89A}" srcOrd="0" destOrd="0" presId="urn:microsoft.com/office/officeart/2005/8/layout/list1"/>
    <dgm:cxn modelId="{15973A89-FC20-40BD-9123-E07A4DBFBB3E}" type="presOf" srcId="{8A0B4868-125E-4C4D-A2DD-B6495E9BB96D}" destId="{86ECEC15-5505-4F37-9963-9A0CA56DDA28}" srcOrd="1" destOrd="0" presId="urn:microsoft.com/office/officeart/2005/8/layout/list1"/>
    <dgm:cxn modelId="{FA2B5F9A-7C3C-4EFB-B9AE-8A75C8200091}" srcId="{9A15532F-9A1B-4C26-A0CE-A97402316439}" destId="{8A0B4868-125E-4C4D-A2DD-B6495E9BB96D}" srcOrd="2" destOrd="0" parTransId="{4BF1DCEC-B37B-45C5-8CE7-DE0224C9D0B0}" sibTransId="{A2BD0C91-FB57-480C-8AE1-3B9F244A44DB}"/>
    <dgm:cxn modelId="{B0058E9A-1EB2-45F5-AA54-367FCA58753D}" srcId="{9A15532F-9A1B-4C26-A0CE-A97402316439}" destId="{7067E5EC-2DA5-4129-AD28-88656E74000F}" srcOrd="4" destOrd="0" parTransId="{7381F6D7-3667-4DE6-A645-D8D54D0B5764}" sibTransId="{1351E5F4-F422-42F7-AFE4-1296B4327DE9}"/>
    <dgm:cxn modelId="{92B2A19E-3918-4717-9C33-86F5930EB5B9}" type="presOf" srcId="{FE73A322-B0C3-462C-AEBB-1879D0B56B68}" destId="{A82A6CFC-2803-4BE0-8F2D-5F0FA93FA100}" srcOrd="0" destOrd="0" presId="urn:microsoft.com/office/officeart/2005/8/layout/list1"/>
    <dgm:cxn modelId="{F3B38A9F-EF81-41F8-B95A-D8C4ACCEFBA1}" type="presOf" srcId="{AFB0586C-0395-46F9-B249-E4A92303C482}" destId="{1CE42A42-9FBA-4B35-BBF6-88F717945300}" srcOrd="0" destOrd="0" presId="urn:microsoft.com/office/officeart/2005/8/layout/list1"/>
    <dgm:cxn modelId="{AAFFF5AD-6BFA-422C-B2BB-4969BD3D9B19}" srcId="{9A15532F-9A1B-4C26-A0CE-A97402316439}" destId="{B2DF4FC7-C87E-4711-ABC2-6288F16FFD5B}" srcOrd="7" destOrd="0" parTransId="{B212AC76-5081-4B2D-A60D-B035C39EB8B7}" sibTransId="{F0889D65-2881-448D-ADC0-08802E933633}"/>
    <dgm:cxn modelId="{271F20B3-C5BB-4BB7-9FA0-93C71BA1143F}" type="presOf" srcId="{B2DF4FC7-C87E-4711-ABC2-6288F16FFD5B}" destId="{E4AC8B5A-330D-4A4D-A3B1-E01647BD5F47}" srcOrd="0" destOrd="0" presId="urn:microsoft.com/office/officeart/2005/8/layout/list1"/>
    <dgm:cxn modelId="{876D2BB6-0A4E-49CD-A7FF-70C805466599}" type="presOf" srcId="{D9739841-258C-4F90-8E2E-362C2005BCE1}" destId="{E4C08304-1D80-476F-A372-0F0B5D984B74}" srcOrd="1" destOrd="0" presId="urn:microsoft.com/office/officeart/2005/8/layout/list1"/>
    <dgm:cxn modelId="{A81937C2-485D-4B6F-8FA1-54B58ED60CAE}" srcId="{9A15532F-9A1B-4C26-A0CE-A97402316439}" destId="{FE73A322-B0C3-462C-AEBB-1879D0B56B68}" srcOrd="3" destOrd="0" parTransId="{162511D8-82A9-4AB2-8EA5-764B4DFE9ECB}" sibTransId="{A987BC67-100F-4C0B-BC93-D3655640A1E2}"/>
    <dgm:cxn modelId="{DF8544C6-02BB-44E3-B714-70909B332E3F}" type="presOf" srcId="{D6D12DDE-277B-4E4F-8D6D-D95026199952}" destId="{2F92365C-D428-454E-A01F-DB1E1D33B2D7}" srcOrd="1" destOrd="0" presId="urn:microsoft.com/office/officeart/2005/8/layout/list1"/>
    <dgm:cxn modelId="{680735C8-D302-464C-A966-4A69E1E7AD15}" type="presOf" srcId="{7067E5EC-2DA5-4129-AD28-88656E74000F}" destId="{101B81F3-B769-4EAF-99C0-502B01FE8386}" srcOrd="1" destOrd="0" presId="urn:microsoft.com/office/officeart/2005/8/layout/list1"/>
    <dgm:cxn modelId="{855049D0-4842-4922-981E-93648B6996CD}" type="presOf" srcId="{D7D51F72-DDC0-4495-A953-48A4D40D7477}" destId="{AA3EAD42-97FA-4EF8-A0C2-233969729CCB}" srcOrd="1" destOrd="0" presId="urn:microsoft.com/office/officeart/2005/8/layout/list1"/>
    <dgm:cxn modelId="{7CAB55DD-AC57-43BE-877F-9D0BF908805D}" type="presOf" srcId="{9A15532F-9A1B-4C26-A0CE-A97402316439}" destId="{ADE408BA-AED8-40E8-96B9-CF1C568B0BC1}" srcOrd="0" destOrd="0" presId="urn:microsoft.com/office/officeart/2005/8/layout/list1"/>
    <dgm:cxn modelId="{C36585E7-FCFB-489D-BBF3-CADCA46BA523}" srcId="{9A15532F-9A1B-4C26-A0CE-A97402316439}" destId="{D9739841-258C-4F90-8E2E-362C2005BCE1}" srcOrd="1" destOrd="0" parTransId="{84298C1B-C7F2-44B4-B4CD-881EBC8054C7}" sibTransId="{07237819-9051-4904-8698-C1D0833F3E1C}"/>
    <dgm:cxn modelId="{2783D6E8-B534-4FB7-B951-7A86AB6762CF}" srcId="{9A15532F-9A1B-4C26-A0CE-A97402316439}" destId="{D7D51F72-DDC0-4495-A953-48A4D40D7477}" srcOrd="5" destOrd="0" parTransId="{19CC4F08-6D04-4546-B531-A45FD89E97E7}" sibTransId="{B13189B3-5241-4341-B128-030D694BAB45}"/>
    <dgm:cxn modelId="{6C0C8EDF-BE76-4ECD-8491-5AB4C6C4C541}" type="presParOf" srcId="{ADE408BA-AED8-40E8-96B9-CF1C568B0BC1}" destId="{D99F45E5-EE86-4224-8616-7F933DBB1333}" srcOrd="0" destOrd="0" presId="urn:microsoft.com/office/officeart/2005/8/layout/list1"/>
    <dgm:cxn modelId="{BE83163B-A396-4673-874B-E2311F354A33}" type="presParOf" srcId="{D99F45E5-EE86-4224-8616-7F933DBB1333}" destId="{1CE42A42-9FBA-4B35-BBF6-88F717945300}" srcOrd="0" destOrd="0" presId="urn:microsoft.com/office/officeart/2005/8/layout/list1"/>
    <dgm:cxn modelId="{1E8AFED9-A165-47DD-9964-185107B0483A}" type="presParOf" srcId="{D99F45E5-EE86-4224-8616-7F933DBB1333}" destId="{82D40357-2A6C-42E6-888F-11E3CC0959CA}" srcOrd="1" destOrd="0" presId="urn:microsoft.com/office/officeart/2005/8/layout/list1"/>
    <dgm:cxn modelId="{E729D1C4-4BF4-48D9-B509-FF6A938DDCFA}" type="presParOf" srcId="{ADE408BA-AED8-40E8-96B9-CF1C568B0BC1}" destId="{33E3FC76-3ED1-4C17-8A97-FDECA1C9BCD0}" srcOrd="1" destOrd="0" presId="urn:microsoft.com/office/officeart/2005/8/layout/list1"/>
    <dgm:cxn modelId="{20F34999-CD7D-4AFB-81BC-B757238D09DF}" type="presParOf" srcId="{ADE408BA-AED8-40E8-96B9-CF1C568B0BC1}" destId="{9B60EFC1-BBC4-4E21-8410-7967ED010D7D}" srcOrd="2" destOrd="0" presId="urn:microsoft.com/office/officeart/2005/8/layout/list1"/>
    <dgm:cxn modelId="{A8CD0436-32CA-49D9-8E3D-F123E10FBDF8}" type="presParOf" srcId="{ADE408BA-AED8-40E8-96B9-CF1C568B0BC1}" destId="{83B2D426-DF52-4AE3-BAE8-343B1400CE59}" srcOrd="3" destOrd="0" presId="urn:microsoft.com/office/officeart/2005/8/layout/list1"/>
    <dgm:cxn modelId="{75EE8DD9-5C60-4D64-A84B-C57E92495BC3}" type="presParOf" srcId="{ADE408BA-AED8-40E8-96B9-CF1C568B0BC1}" destId="{0207A17F-1E08-45CD-A2A5-D5DF56B06EBB}" srcOrd="4" destOrd="0" presId="urn:microsoft.com/office/officeart/2005/8/layout/list1"/>
    <dgm:cxn modelId="{B6B8700E-64F4-4F2C-9D1B-771153A9CC41}" type="presParOf" srcId="{0207A17F-1E08-45CD-A2A5-D5DF56B06EBB}" destId="{E0D8785F-3DBB-4085-A0C0-D0A9E90160C3}" srcOrd="0" destOrd="0" presId="urn:microsoft.com/office/officeart/2005/8/layout/list1"/>
    <dgm:cxn modelId="{1C960144-4853-438C-8929-6B51696F4327}" type="presParOf" srcId="{0207A17F-1E08-45CD-A2A5-D5DF56B06EBB}" destId="{E4C08304-1D80-476F-A372-0F0B5D984B74}" srcOrd="1" destOrd="0" presId="urn:microsoft.com/office/officeart/2005/8/layout/list1"/>
    <dgm:cxn modelId="{A0A1F811-6B92-4FC1-B6B1-EF2D59552C3D}" type="presParOf" srcId="{ADE408BA-AED8-40E8-96B9-CF1C568B0BC1}" destId="{BAC728BF-9F2C-4A01-87FA-B6E1511F8549}" srcOrd="5" destOrd="0" presId="urn:microsoft.com/office/officeart/2005/8/layout/list1"/>
    <dgm:cxn modelId="{7D3C2920-8B3C-4DF3-95E8-363C60F3D867}" type="presParOf" srcId="{ADE408BA-AED8-40E8-96B9-CF1C568B0BC1}" destId="{2AB62778-B33B-40E3-A37A-BE36288BC0E3}" srcOrd="6" destOrd="0" presId="urn:microsoft.com/office/officeart/2005/8/layout/list1"/>
    <dgm:cxn modelId="{5E3CC06B-1DC4-481B-A613-6AB8CA2DF15B}" type="presParOf" srcId="{ADE408BA-AED8-40E8-96B9-CF1C568B0BC1}" destId="{82A07E02-BD61-4229-A2D8-177F95BA647D}" srcOrd="7" destOrd="0" presId="urn:microsoft.com/office/officeart/2005/8/layout/list1"/>
    <dgm:cxn modelId="{66AC00B4-686B-4683-908A-EB1F5D7E776D}" type="presParOf" srcId="{ADE408BA-AED8-40E8-96B9-CF1C568B0BC1}" destId="{6FABD48B-F4ED-438A-8B16-DEF3D139CF11}" srcOrd="8" destOrd="0" presId="urn:microsoft.com/office/officeart/2005/8/layout/list1"/>
    <dgm:cxn modelId="{81BBA3C1-6F89-431C-AF91-28C638495424}" type="presParOf" srcId="{6FABD48B-F4ED-438A-8B16-DEF3D139CF11}" destId="{353653BE-6B52-4967-9BBA-D8B5D08BB89A}" srcOrd="0" destOrd="0" presId="urn:microsoft.com/office/officeart/2005/8/layout/list1"/>
    <dgm:cxn modelId="{678CA7B7-9EFF-426E-A714-22217E71185B}" type="presParOf" srcId="{6FABD48B-F4ED-438A-8B16-DEF3D139CF11}" destId="{86ECEC15-5505-4F37-9963-9A0CA56DDA28}" srcOrd="1" destOrd="0" presId="urn:microsoft.com/office/officeart/2005/8/layout/list1"/>
    <dgm:cxn modelId="{0AC67856-DA2C-4544-80AE-624B85A53AE9}" type="presParOf" srcId="{ADE408BA-AED8-40E8-96B9-CF1C568B0BC1}" destId="{F760B390-8B44-40BE-929C-3AA6A3614795}" srcOrd="9" destOrd="0" presId="urn:microsoft.com/office/officeart/2005/8/layout/list1"/>
    <dgm:cxn modelId="{8B2052E0-6C64-464F-9318-904DFC124208}" type="presParOf" srcId="{ADE408BA-AED8-40E8-96B9-CF1C568B0BC1}" destId="{F4F51341-4A88-4083-BECD-C937C09C63EC}" srcOrd="10" destOrd="0" presId="urn:microsoft.com/office/officeart/2005/8/layout/list1"/>
    <dgm:cxn modelId="{2E2D4FC0-6CB0-435F-9870-CB3944AD7889}" type="presParOf" srcId="{ADE408BA-AED8-40E8-96B9-CF1C568B0BC1}" destId="{5CC0BE7B-0A51-4605-BA3C-709E886D24ED}" srcOrd="11" destOrd="0" presId="urn:microsoft.com/office/officeart/2005/8/layout/list1"/>
    <dgm:cxn modelId="{D4571623-2497-49C3-913F-8E8FD583383D}" type="presParOf" srcId="{ADE408BA-AED8-40E8-96B9-CF1C568B0BC1}" destId="{15598DF8-AD6F-43A0-A13A-0EB5AB4CCC4C}" srcOrd="12" destOrd="0" presId="urn:microsoft.com/office/officeart/2005/8/layout/list1"/>
    <dgm:cxn modelId="{A0EB413E-2391-4C86-A38B-ACC4F37F6678}" type="presParOf" srcId="{15598DF8-AD6F-43A0-A13A-0EB5AB4CCC4C}" destId="{A82A6CFC-2803-4BE0-8F2D-5F0FA93FA100}" srcOrd="0" destOrd="0" presId="urn:microsoft.com/office/officeart/2005/8/layout/list1"/>
    <dgm:cxn modelId="{0F993D3A-709B-4B95-B7C2-432001E92C58}" type="presParOf" srcId="{15598DF8-AD6F-43A0-A13A-0EB5AB4CCC4C}" destId="{36BFECA2-EF9D-43CD-B064-A3598E26D715}" srcOrd="1" destOrd="0" presId="urn:microsoft.com/office/officeart/2005/8/layout/list1"/>
    <dgm:cxn modelId="{8E07C8BB-666A-4294-B980-12F2FD1EAA8E}" type="presParOf" srcId="{ADE408BA-AED8-40E8-96B9-CF1C568B0BC1}" destId="{BBD8335D-7CDC-44A7-AF0B-AD7E92B2D90E}" srcOrd="13" destOrd="0" presId="urn:microsoft.com/office/officeart/2005/8/layout/list1"/>
    <dgm:cxn modelId="{93C1DBA0-9D68-4E89-A110-0E00DEF82E51}" type="presParOf" srcId="{ADE408BA-AED8-40E8-96B9-CF1C568B0BC1}" destId="{FB4E351D-0643-42B9-8ADC-DC2F38E9CF99}" srcOrd="14" destOrd="0" presId="urn:microsoft.com/office/officeart/2005/8/layout/list1"/>
    <dgm:cxn modelId="{E503669F-9196-427A-B5DE-72A82D75E5F7}" type="presParOf" srcId="{ADE408BA-AED8-40E8-96B9-CF1C568B0BC1}" destId="{F2559CCA-6480-44E0-91CD-34BA9BD0242A}" srcOrd="15" destOrd="0" presId="urn:microsoft.com/office/officeart/2005/8/layout/list1"/>
    <dgm:cxn modelId="{72D43D0E-AA6E-481B-BDE6-04AFFCAF0FC3}" type="presParOf" srcId="{ADE408BA-AED8-40E8-96B9-CF1C568B0BC1}" destId="{4F16D27A-0EFC-4314-8FED-16072CB60D2D}" srcOrd="16" destOrd="0" presId="urn:microsoft.com/office/officeart/2005/8/layout/list1"/>
    <dgm:cxn modelId="{909AC182-CC90-484B-A015-D3C51F768D34}" type="presParOf" srcId="{4F16D27A-0EFC-4314-8FED-16072CB60D2D}" destId="{F69B19F2-1B0F-4095-BD08-60484B3194B1}" srcOrd="0" destOrd="0" presId="urn:microsoft.com/office/officeart/2005/8/layout/list1"/>
    <dgm:cxn modelId="{AD4498FB-B2AC-41C7-A757-1A7A2FC24555}" type="presParOf" srcId="{4F16D27A-0EFC-4314-8FED-16072CB60D2D}" destId="{101B81F3-B769-4EAF-99C0-502B01FE8386}" srcOrd="1" destOrd="0" presId="urn:microsoft.com/office/officeart/2005/8/layout/list1"/>
    <dgm:cxn modelId="{D3C99B0E-22D9-4327-B7C8-8556E737050D}" type="presParOf" srcId="{ADE408BA-AED8-40E8-96B9-CF1C568B0BC1}" destId="{41BB00A2-BF46-43E0-8A38-BE31518F4E22}" srcOrd="17" destOrd="0" presId="urn:microsoft.com/office/officeart/2005/8/layout/list1"/>
    <dgm:cxn modelId="{B7AEBD63-67D9-489B-B3A2-E79DE733141A}" type="presParOf" srcId="{ADE408BA-AED8-40E8-96B9-CF1C568B0BC1}" destId="{C9D81DAD-4172-404B-887D-F494B0960E42}" srcOrd="18" destOrd="0" presId="urn:microsoft.com/office/officeart/2005/8/layout/list1"/>
    <dgm:cxn modelId="{F9E1E686-97C4-4243-B173-3BC23D243204}" type="presParOf" srcId="{ADE408BA-AED8-40E8-96B9-CF1C568B0BC1}" destId="{423B5827-CB27-4215-800D-07F3EF1ADC99}" srcOrd="19" destOrd="0" presId="urn:microsoft.com/office/officeart/2005/8/layout/list1"/>
    <dgm:cxn modelId="{EF7EBBB7-A09F-49BD-8116-AEDEDE05A00D}" type="presParOf" srcId="{ADE408BA-AED8-40E8-96B9-CF1C568B0BC1}" destId="{B54F32A9-FD05-46B8-B86A-1A67565699DE}" srcOrd="20" destOrd="0" presId="urn:microsoft.com/office/officeart/2005/8/layout/list1"/>
    <dgm:cxn modelId="{DDB21765-2B52-40E7-8034-BFCAAC38EFBF}" type="presParOf" srcId="{B54F32A9-FD05-46B8-B86A-1A67565699DE}" destId="{7DBACFF9-4B3E-40C8-A153-8A1FDA40C414}" srcOrd="0" destOrd="0" presId="urn:microsoft.com/office/officeart/2005/8/layout/list1"/>
    <dgm:cxn modelId="{8B3BF9FE-E848-4F74-B2A3-A2E8E5D2A529}" type="presParOf" srcId="{B54F32A9-FD05-46B8-B86A-1A67565699DE}" destId="{AA3EAD42-97FA-4EF8-A0C2-233969729CCB}" srcOrd="1" destOrd="0" presId="urn:microsoft.com/office/officeart/2005/8/layout/list1"/>
    <dgm:cxn modelId="{EC18F1DB-1221-4658-9D9D-54627238F135}" type="presParOf" srcId="{ADE408BA-AED8-40E8-96B9-CF1C568B0BC1}" destId="{0C817344-C869-4156-99BF-1D54F5B16559}" srcOrd="21" destOrd="0" presId="urn:microsoft.com/office/officeart/2005/8/layout/list1"/>
    <dgm:cxn modelId="{6CCBA196-F19A-4F71-8296-84484CF29719}" type="presParOf" srcId="{ADE408BA-AED8-40E8-96B9-CF1C568B0BC1}" destId="{D1608BA2-EA02-44AF-B6A6-41CC029D1D61}" srcOrd="22" destOrd="0" presId="urn:microsoft.com/office/officeart/2005/8/layout/list1"/>
    <dgm:cxn modelId="{7D1795C7-632D-4DDD-92E6-BE86B471EB54}" type="presParOf" srcId="{ADE408BA-AED8-40E8-96B9-CF1C568B0BC1}" destId="{7FB9C546-58FA-42A2-B2CC-B9A60D1C62FE}" srcOrd="23" destOrd="0" presId="urn:microsoft.com/office/officeart/2005/8/layout/list1"/>
    <dgm:cxn modelId="{954EF07F-4C3F-46AC-B648-17AA7241A3EA}" type="presParOf" srcId="{ADE408BA-AED8-40E8-96B9-CF1C568B0BC1}" destId="{2968042A-0C7D-426F-85B7-997EAFD1D84E}" srcOrd="24" destOrd="0" presId="urn:microsoft.com/office/officeart/2005/8/layout/list1"/>
    <dgm:cxn modelId="{EF0F25EF-5ECC-4EE7-BBB9-902BFA5BF76D}" type="presParOf" srcId="{2968042A-0C7D-426F-85B7-997EAFD1D84E}" destId="{9521027A-05CF-401C-8D2C-44E094DA87FD}" srcOrd="0" destOrd="0" presId="urn:microsoft.com/office/officeart/2005/8/layout/list1"/>
    <dgm:cxn modelId="{600FE672-70CC-441F-A0E7-B6CF62421FA3}" type="presParOf" srcId="{2968042A-0C7D-426F-85B7-997EAFD1D84E}" destId="{2F92365C-D428-454E-A01F-DB1E1D33B2D7}" srcOrd="1" destOrd="0" presId="urn:microsoft.com/office/officeart/2005/8/layout/list1"/>
    <dgm:cxn modelId="{86AECFCC-918F-42B4-98BD-37050F3074A2}" type="presParOf" srcId="{ADE408BA-AED8-40E8-96B9-CF1C568B0BC1}" destId="{DA766578-2C6E-47C5-AC32-BA7A8745C269}" srcOrd="25" destOrd="0" presId="urn:microsoft.com/office/officeart/2005/8/layout/list1"/>
    <dgm:cxn modelId="{5F406269-5055-4D17-91E2-DDE8488D242B}" type="presParOf" srcId="{ADE408BA-AED8-40E8-96B9-CF1C568B0BC1}" destId="{6CAB5B6F-2BE5-46DE-9F16-EC7DA37B6F50}" srcOrd="26" destOrd="0" presId="urn:microsoft.com/office/officeart/2005/8/layout/list1"/>
    <dgm:cxn modelId="{D06546B8-F183-40DB-B5F0-39ED0C7F6F00}" type="presParOf" srcId="{ADE408BA-AED8-40E8-96B9-CF1C568B0BC1}" destId="{AAE66979-A247-4B93-966E-5ECF81A8DC86}" srcOrd="27" destOrd="0" presId="urn:microsoft.com/office/officeart/2005/8/layout/list1"/>
    <dgm:cxn modelId="{47221477-3A2D-4352-9A50-C3B9BBC02C48}" type="presParOf" srcId="{ADE408BA-AED8-40E8-96B9-CF1C568B0BC1}" destId="{EF6C77E2-7557-4A29-B2C2-F0EB816DA513}" srcOrd="28" destOrd="0" presId="urn:microsoft.com/office/officeart/2005/8/layout/list1"/>
    <dgm:cxn modelId="{D4356BB0-DE4F-4094-8F00-3E623705AE87}" type="presParOf" srcId="{EF6C77E2-7557-4A29-B2C2-F0EB816DA513}" destId="{E4AC8B5A-330D-4A4D-A3B1-E01647BD5F47}" srcOrd="0" destOrd="0" presId="urn:microsoft.com/office/officeart/2005/8/layout/list1"/>
    <dgm:cxn modelId="{4493ADE6-BE50-48D1-B2DC-D346A7926358}" type="presParOf" srcId="{EF6C77E2-7557-4A29-B2C2-F0EB816DA513}" destId="{EF731E7E-809D-46AC-8E99-60012E7A3A04}" srcOrd="1" destOrd="0" presId="urn:microsoft.com/office/officeart/2005/8/layout/list1"/>
    <dgm:cxn modelId="{5327CB4E-F2B0-4D20-8A1D-9A6DA8B2F37B}" type="presParOf" srcId="{ADE408BA-AED8-40E8-96B9-CF1C568B0BC1}" destId="{AAE55346-5F62-4ADF-9B3C-41DB763F99BB}" srcOrd="29" destOrd="0" presId="urn:microsoft.com/office/officeart/2005/8/layout/list1"/>
    <dgm:cxn modelId="{3B084794-3D1E-415A-9195-23AB66C09944}" type="presParOf" srcId="{ADE408BA-AED8-40E8-96B9-CF1C568B0BC1}" destId="{7181E388-581B-4E33-966B-2429A7B51A6F}" srcOrd="3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6A2D5BF-0B90-4FAC-8106-2C9BBAC376D8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DB84F26-8016-4A07-A50A-D7749BE7749D}">
      <dgm:prSet phldrT="[Текст]" custT="1"/>
      <dgm:spPr/>
      <dgm:t>
        <a:bodyPr/>
        <a:lstStyle/>
        <a:p>
          <a:r>
            <a:rPr lang="ru-RU" sz="1400" dirty="0"/>
            <a:t>Оценка деятельности компании</a:t>
          </a:r>
        </a:p>
      </dgm:t>
    </dgm:pt>
    <dgm:pt modelId="{97CEFAE3-29D5-42E2-AAF4-7BD58ED3CC9B}" type="parTrans" cxnId="{88615250-0A9D-433B-B770-464EBB51AFAF}">
      <dgm:prSet/>
      <dgm:spPr/>
      <dgm:t>
        <a:bodyPr/>
        <a:lstStyle/>
        <a:p>
          <a:endParaRPr lang="ru-RU" sz="1400"/>
        </a:p>
      </dgm:t>
    </dgm:pt>
    <dgm:pt modelId="{E69885A7-A784-4063-A628-A05724F26334}" type="sibTrans" cxnId="{88615250-0A9D-433B-B770-464EBB51AFAF}">
      <dgm:prSet/>
      <dgm:spPr/>
      <dgm:t>
        <a:bodyPr/>
        <a:lstStyle/>
        <a:p>
          <a:endParaRPr lang="ru-RU" sz="1400"/>
        </a:p>
      </dgm:t>
    </dgm:pt>
    <dgm:pt modelId="{51D8EBA1-FB9D-4C20-BC14-5C2ADD582FE4}">
      <dgm:prSet phldrT="[Текст]" custT="1"/>
      <dgm:spPr/>
      <dgm:t>
        <a:bodyPr/>
        <a:lstStyle/>
        <a:p>
          <a:r>
            <a:rPr lang="ru-RU" sz="1400" dirty="0"/>
            <a:t>Объем работ</a:t>
          </a:r>
        </a:p>
      </dgm:t>
    </dgm:pt>
    <dgm:pt modelId="{564D937A-C911-4D14-B5F6-3C1DE2E9958B}" type="parTrans" cxnId="{BA37C936-BF35-451E-B1FB-69421D7A1591}">
      <dgm:prSet custT="1"/>
      <dgm:spPr/>
      <dgm:t>
        <a:bodyPr/>
        <a:lstStyle/>
        <a:p>
          <a:endParaRPr lang="ru-RU" sz="1400"/>
        </a:p>
      </dgm:t>
    </dgm:pt>
    <dgm:pt modelId="{FD1E39FC-B18B-4F28-B99A-365C1E341633}" type="sibTrans" cxnId="{BA37C936-BF35-451E-B1FB-69421D7A1591}">
      <dgm:prSet/>
      <dgm:spPr/>
      <dgm:t>
        <a:bodyPr/>
        <a:lstStyle/>
        <a:p>
          <a:endParaRPr lang="ru-RU" sz="1400"/>
        </a:p>
      </dgm:t>
    </dgm:pt>
    <dgm:pt modelId="{3AAB09A7-1A73-4E54-9247-A50CF4F97091}">
      <dgm:prSet phldrT="[Текст]" custT="1"/>
      <dgm:spPr/>
      <dgm:t>
        <a:bodyPr/>
        <a:lstStyle/>
        <a:p>
          <a:r>
            <a:rPr lang="ru-RU" sz="1400" dirty="0">
              <a:solidFill>
                <a:schemeClr val="tx1"/>
              </a:solidFill>
            </a:rPr>
            <a:t>Финансовые результаты</a:t>
          </a:r>
        </a:p>
      </dgm:t>
    </dgm:pt>
    <dgm:pt modelId="{C21F2F92-6045-4D02-B279-B167C0F4784B}" type="parTrans" cxnId="{6A297145-DB5A-42A2-B7A8-633453F46275}">
      <dgm:prSet custT="1"/>
      <dgm:spPr/>
      <dgm:t>
        <a:bodyPr/>
        <a:lstStyle/>
        <a:p>
          <a:endParaRPr lang="ru-RU" sz="1400"/>
        </a:p>
      </dgm:t>
    </dgm:pt>
    <dgm:pt modelId="{DC66E492-24E5-49E4-94EA-9B43DEC24054}" type="sibTrans" cxnId="{6A297145-DB5A-42A2-B7A8-633453F46275}">
      <dgm:prSet/>
      <dgm:spPr/>
      <dgm:t>
        <a:bodyPr/>
        <a:lstStyle/>
        <a:p>
          <a:endParaRPr lang="ru-RU" sz="1400"/>
        </a:p>
      </dgm:t>
    </dgm:pt>
    <dgm:pt modelId="{67BE50BE-36C7-45AC-B895-99B4AE49A675}">
      <dgm:prSet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dirty="0"/>
            <a:t>Заказчики</a:t>
          </a:r>
        </a:p>
        <a:p>
          <a:pPr marL="0" lvl="0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400" dirty="0"/>
        </a:p>
      </dgm:t>
    </dgm:pt>
    <dgm:pt modelId="{E846F2F8-79A4-4A4B-BE14-84D1BA50BB58}" type="parTrans" cxnId="{1EE098EB-A761-42F5-B18C-46B104111883}">
      <dgm:prSet/>
      <dgm:spPr/>
      <dgm:t>
        <a:bodyPr/>
        <a:lstStyle/>
        <a:p>
          <a:endParaRPr lang="ru-RU"/>
        </a:p>
      </dgm:t>
    </dgm:pt>
    <dgm:pt modelId="{56E708E8-ADFC-48F0-BE5A-5FA6F3264CCA}" type="sibTrans" cxnId="{1EE098EB-A761-42F5-B18C-46B104111883}">
      <dgm:prSet/>
      <dgm:spPr/>
      <dgm:t>
        <a:bodyPr/>
        <a:lstStyle/>
        <a:p>
          <a:endParaRPr lang="ru-RU"/>
        </a:p>
      </dgm:t>
    </dgm:pt>
    <dgm:pt modelId="{4F4788FB-9C88-4874-842B-972563FFD3EB}">
      <dgm:prSet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dirty="0"/>
            <a:t>Персонал </a:t>
          </a:r>
        </a:p>
      </dgm:t>
    </dgm:pt>
    <dgm:pt modelId="{475F128F-8802-4456-9302-F118EA2564D1}" type="parTrans" cxnId="{BD97AA78-2F08-4645-AE6A-A7D2C13C38A7}">
      <dgm:prSet/>
      <dgm:spPr/>
      <dgm:t>
        <a:bodyPr/>
        <a:lstStyle/>
        <a:p>
          <a:endParaRPr lang="ru-RU"/>
        </a:p>
      </dgm:t>
    </dgm:pt>
    <dgm:pt modelId="{D0DC9D4A-F0D8-48CE-A0FE-13E5929213AE}" type="sibTrans" cxnId="{BD97AA78-2F08-4645-AE6A-A7D2C13C38A7}">
      <dgm:prSet/>
      <dgm:spPr/>
      <dgm:t>
        <a:bodyPr/>
        <a:lstStyle/>
        <a:p>
          <a:endParaRPr lang="ru-RU"/>
        </a:p>
      </dgm:t>
    </dgm:pt>
    <dgm:pt modelId="{A56EA680-1C4C-4933-938B-AE1546C58652}">
      <dgm:prSet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dirty="0"/>
            <a:t>Промышленная безопасность. ОТ и ТБ. Экология</a:t>
          </a:r>
        </a:p>
      </dgm:t>
    </dgm:pt>
    <dgm:pt modelId="{7240C8FF-A83C-498A-AC80-F2C2FAF321F9}" type="parTrans" cxnId="{42901A4D-29FD-44D8-8010-641FAA0648CE}">
      <dgm:prSet/>
      <dgm:spPr/>
      <dgm:t>
        <a:bodyPr/>
        <a:lstStyle/>
        <a:p>
          <a:endParaRPr lang="ru-RU"/>
        </a:p>
      </dgm:t>
    </dgm:pt>
    <dgm:pt modelId="{525A9546-FF4D-47CE-B905-7B393FCC6027}" type="sibTrans" cxnId="{42901A4D-29FD-44D8-8010-641FAA0648CE}">
      <dgm:prSet/>
      <dgm:spPr/>
      <dgm:t>
        <a:bodyPr/>
        <a:lstStyle/>
        <a:p>
          <a:endParaRPr lang="ru-RU"/>
        </a:p>
      </dgm:t>
    </dgm:pt>
    <dgm:pt modelId="{5382D771-A8E5-40C2-BBF9-A71383726CB2}" type="pres">
      <dgm:prSet presAssocID="{46A2D5BF-0B90-4FAC-8106-2C9BBAC376D8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C51079FF-9005-4D47-98F0-C963CF510CB3}" type="pres">
      <dgm:prSet presAssocID="{7DB84F26-8016-4A07-A50A-D7749BE7749D}" presName="root1" presStyleCnt="0"/>
      <dgm:spPr/>
    </dgm:pt>
    <dgm:pt modelId="{7182E484-8BE0-450D-8B38-6F21BE9814C5}" type="pres">
      <dgm:prSet presAssocID="{7DB84F26-8016-4A07-A50A-D7749BE7749D}" presName="LevelOneTextNode" presStyleLbl="node0" presStyleIdx="0" presStyleCnt="1" custLinFactNeighborX="34529" custLinFactNeighborY="-4529">
        <dgm:presLayoutVars>
          <dgm:chPref val="3"/>
        </dgm:presLayoutVars>
      </dgm:prSet>
      <dgm:spPr/>
    </dgm:pt>
    <dgm:pt modelId="{3A8DF83E-3553-4460-AFEA-EF54F35CEC00}" type="pres">
      <dgm:prSet presAssocID="{7DB84F26-8016-4A07-A50A-D7749BE7749D}" presName="level2hierChild" presStyleCnt="0"/>
      <dgm:spPr/>
    </dgm:pt>
    <dgm:pt modelId="{03BE80BF-217B-47A3-8A20-95CD9E9E8473}" type="pres">
      <dgm:prSet presAssocID="{564D937A-C911-4D14-B5F6-3C1DE2E9958B}" presName="conn2-1" presStyleLbl="parChTrans1D2" presStyleIdx="0" presStyleCnt="5"/>
      <dgm:spPr/>
    </dgm:pt>
    <dgm:pt modelId="{3038A1B9-366D-465A-94EA-7155049E64FD}" type="pres">
      <dgm:prSet presAssocID="{564D937A-C911-4D14-B5F6-3C1DE2E9958B}" presName="connTx" presStyleLbl="parChTrans1D2" presStyleIdx="0" presStyleCnt="5"/>
      <dgm:spPr/>
    </dgm:pt>
    <dgm:pt modelId="{1F0C8334-71AF-4087-ADF4-E7A976682F6D}" type="pres">
      <dgm:prSet presAssocID="{51D8EBA1-FB9D-4C20-BC14-5C2ADD582FE4}" presName="root2" presStyleCnt="0"/>
      <dgm:spPr/>
    </dgm:pt>
    <dgm:pt modelId="{C770ACC0-7E17-4B14-8C89-DC05E9E3D8A6}" type="pres">
      <dgm:prSet presAssocID="{51D8EBA1-FB9D-4C20-BC14-5C2ADD582FE4}" presName="LevelTwoTextNode" presStyleLbl="node2" presStyleIdx="0" presStyleCnt="5">
        <dgm:presLayoutVars>
          <dgm:chPref val="3"/>
        </dgm:presLayoutVars>
      </dgm:prSet>
      <dgm:spPr/>
    </dgm:pt>
    <dgm:pt modelId="{726A10FD-81E4-401B-817C-FFF4A5C42E9B}" type="pres">
      <dgm:prSet presAssocID="{51D8EBA1-FB9D-4C20-BC14-5C2ADD582FE4}" presName="level3hierChild" presStyleCnt="0"/>
      <dgm:spPr/>
    </dgm:pt>
    <dgm:pt modelId="{EF3D29DE-B1AB-4C6E-95E1-AC8037B2C368}" type="pres">
      <dgm:prSet presAssocID="{C21F2F92-6045-4D02-B279-B167C0F4784B}" presName="conn2-1" presStyleLbl="parChTrans1D2" presStyleIdx="1" presStyleCnt="5"/>
      <dgm:spPr/>
    </dgm:pt>
    <dgm:pt modelId="{791B3893-865C-4721-A188-A11C57849F20}" type="pres">
      <dgm:prSet presAssocID="{C21F2F92-6045-4D02-B279-B167C0F4784B}" presName="connTx" presStyleLbl="parChTrans1D2" presStyleIdx="1" presStyleCnt="5"/>
      <dgm:spPr/>
    </dgm:pt>
    <dgm:pt modelId="{CD93135E-03F6-460C-8C34-F163953FFE68}" type="pres">
      <dgm:prSet presAssocID="{3AAB09A7-1A73-4E54-9247-A50CF4F97091}" presName="root2" presStyleCnt="0"/>
      <dgm:spPr/>
    </dgm:pt>
    <dgm:pt modelId="{433AC7B1-F96C-48F5-9564-A8337AC35351}" type="pres">
      <dgm:prSet presAssocID="{3AAB09A7-1A73-4E54-9247-A50CF4F97091}" presName="LevelTwoTextNode" presStyleLbl="node2" presStyleIdx="1" presStyleCnt="5">
        <dgm:presLayoutVars>
          <dgm:chPref val="3"/>
        </dgm:presLayoutVars>
      </dgm:prSet>
      <dgm:spPr/>
    </dgm:pt>
    <dgm:pt modelId="{6CABE4EE-DEFE-4B78-A464-BD415A3CB1F7}" type="pres">
      <dgm:prSet presAssocID="{3AAB09A7-1A73-4E54-9247-A50CF4F97091}" presName="level3hierChild" presStyleCnt="0"/>
      <dgm:spPr/>
    </dgm:pt>
    <dgm:pt modelId="{BC4D0283-BB17-4537-B036-B2CF9CF57DAD}" type="pres">
      <dgm:prSet presAssocID="{E846F2F8-79A4-4A4B-BE14-84D1BA50BB58}" presName="conn2-1" presStyleLbl="parChTrans1D2" presStyleIdx="2" presStyleCnt="5"/>
      <dgm:spPr/>
    </dgm:pt>
    <dgm:pt modelId="{449D5CF8-BACA-4975-9839-EDD41B6E76C2}" type="pres">
      <dgm:prSet presAssocID="{E846F2F8-79A4-4A4B-BE14-84D1BA50BB58}" presName="connTx" presStyleLbl="parChTrans1D2" presStyleIdx="2" presStyleCnt="5"/>
      <dgm:spPr/>
    </dgm:pt>
    <dgm:pt modelId="{7FB6C70B-8FF8-47EE-847B-A42EEF90C3EF}" type="pres">
      <dgm:prSet presAssocID="{67BE50BE-36C7-45AC-B895-99B4AE49A675}" presName="root2" presStyleCnt="0"/>
      <dgm:spPr/>
    </dgm:pt>
    <dgm:pt modelId="{97577772-4F32-4183-9421-66D0C089F9B3}" type="pres">
      <dgm:prSet presAssocID="{67BE50BE-36C7-45AC-B895-99B4AE49A675}" presName="LevelTwoTextNode" presStyleLbl="node2" presStyleIdx="2" presStyleCnt="5">
        <dgm:presLayoutVars>
          <dgm:chPref val="3"/>
        </dgm:presLayoutVars>
      </dgm:prSet>
      <dgm:spPr/>
    </dgm:pt>
    <dgm:pt modelId="{66A153C6-C14E-41EA-9B2E-E4F9B8F8A9E8}" type="pres">
      <dgm:prSet presAssocID="{67BE50BE-36C7-45AC-B895-99B4AE49A675}" presName="level3hierChild" presStyleCnt="0"/>
      <dgm:spPr/>
    </dgm:pt>
    <dgm:pt modelId="{27E6F3BA-F8EB-4D0B-A83D-92AE9466D83C}" type="pres">
      <dgm:prSet presAssocID="{475F128F-8802-4456-9302-F118EA2564D1}" presName="conn2-1" presStyleLbl="parChTrans1D2" presStyleIdx="3" presStyleCnt="5"/>
      <dgm:spPr/>
    </dgm:pt>
    <dgm:pt modelId="{63BD6D64-50E4-408B-826D-275499F069EF}" type="pres">
      <dgm:prSet presAssocID="{475F128F-8802-4456-9302-F118EA2564D1}" presName="connTx" presStyleLbl="parChTrans1D2" presStyleIdx="3" presStyleCnt="5"/>
      <dgm:spPr/>
    </dgm:pt>
    <dgm:pt modelId="{3D25411D-8FCC-434D-ADF0-52AE80ACC6B3}" type="pres">
      <dgm:prSet presAssocID="{4F4788FB-9C88-4874-842B-972563FFD3EB}" presName="root2" presStyleCnt="0"/>
      <dgm:spPr/>
    </dgm:pt>
    <dgm:pt modelId="{D3BA0A67-2939-4DA5-9341-8502F28854EF}" type="pres">
      <dgm:prSet presAssocID="{4F4788FB-9C88-4874-842B-972563FFD3EB}" presName="LevelTwoTextNode" presStyleLbl="node2" presStyleIdx="3" presStyleCnt="5">
        <dgm:presLayoutVars>
          <dgm:chPref val="3"/>
        </dgm:presLayoutVars>
      </dgm:prSet>
      <dgm:spPr/>
    </dgm:pt>
    <dgm:pt modelId="{4894064F-A35B-4DA9-AFBE-AFC3000205C2}" type="pres">
      <dgm:prSet presAssocID="{4F4788FB-9C88-4874-842B-972563FFD3EB}" presName="level3hierChild" presStyleCnt="0"/>
      <dgm:spPr/>
    </dgm:pt>
    <dgm:pt modelId="{668CEADB-ED7A-4EAC-918B-3854CB98CA20}" type="pres">
      <dgm:prSet presAssocID="{7240C8FF-A83C-498A-AC80-F2C2FAF321F9}" presName="conn2-1" presStyleLbl="parChTrans1D2" presStyleIdx="4" presStyleCnt="5"/>
      <dgm:spPr/>
    </dgm:pt>
    <dgm:pt modelId="{AD16BE2A-080E-4F23-B531-7EC0C89105BE}" type="pres">
      <dgm:prSet presAssocID="{7240C8FF-A83C-498A-AC80-F2C2FAF321F9}" presName="connTx" presStyleLbl="parChTrans1D2" presStyleIdx="4" presStyleCnt="5"/>
      <dgm:spPr/>
    </dgm:pt>
    <dgm:pt modelId="{019DCD63-48AD-4963-B77E-8B6597A6DB9F}" type="pres">
      <dgm:prSet presAssocID="{A56EA680-1C4C-4933-938B-AE1546C58652}" presName="root2" presStyleCnt="0"/>
      <dgm:spPr/>
    </dgm:pt>
    <dgm:pt modelId="{A76D1458-23D3-4922-A8B9-6EE9C055021B}" type="pres">
      <dgm:prSet presAssocID="{A56EA680-1C4C-4933-938B-AE1546C58652}" presName="LevelTwoTextNode" presStyleLbl="node2" presStyleIdx="4" presStyleCnt="5">
        <dgm:presLayoutVars>
          <dgm:chPref val="3"/>
        </dgm:presLayoutVars>
      </dgm:prSet>
      <dgm:spPr/>
    </dgm:pt>
    <dgm:pt modelId="{D8933486-ACDD-4E8F-82F2-A559D3CB6748}" type="pres">
      <dgm:prSet presAssocID="{A56EA680-1C4C-4933-938B-AE1546C58652}" presName="level3hierChild" presStyleCnt="0"/>
      <dgm:spPr/>
    </dgm:pt>
  </dgm:ptLst>
  <dgm:cxnLst>
    <dgm:cxn modelId="{2CE01408-5494-4674-8357-52A050FAE61E}" type="presOf" srcId="{E846F2F8-79A4-4A4B-BE14-84D1BA50BB58}" destId="{449D5CF8-BACA-4975-9839-EDD41B6E76C2}" srcOrd="1" destOrd="0" presId="urn:microsoft.com/office/officeart/2008/layout/HorizontalMultiLevelHierarchy"/>
    <dgm:cxn modelId="{390AB212-3109-4EAF-A0C2-F8910F2930FA}" type="presOf" srcId="{46A2D5BF-0B90-4FAC-8106-2C9BBAC376D8}" destId="{5382D771-A8E5-40C2-BBF9-A71383726CB2}" srcOrd="0" destOrd="0" presId="urn:microsoft.com/office/officeart/2008/layout/HorizontalMultiLevelHierarchy"/>
    <dgm:cxn modelId="{B255241A-CF91-40D7-9D5F-C81FB33C62A5}" type="presOf" srcId="{E846F2F8-79A4-4A4B-BE14-84D1BA50BB58}" destId="{BC4D0283-BB17-4537-B036-B2CF9CF57DAD}" srcOrd="0" destOrd="0" presId="urn:microsoft.com/office/officeart/2008/layout/HorizontalMultiLevelHierarchy"/>
    <dgm:cxn modelId="{75DC7F29-B37C-4A6B-8CF1-855C2DBEE175}" type="presOf" srcId="{51D8EBA1-FB9D-4C20-BC14-5C2ADD582FE4}" destId="{C770ACC0-7E17-4B14-8C89-DC05E9E3D8A6}" srcOrd="0" destOrd="0" presId="urn:microsoft.com/office/officeart/2008/layout/HorizontalMultiLevelHierarchy"/>
    <dgm:cxn modelId="{A3A67932-0441-4790-A344-97FDC68CE032}" type="presOf" srcId="{564D937A-C911-4D14-B5F6-3C1DE2E9958B}" destId="{3038A1B9-366D-465A-94EA-7155049E64FD}" srcOrd="1" destOrd="0" presId="urn:microsoft.com/office/officeart/2008/layout/HorizontalMultiLevelHierarchy"/>
    <dgm:cxn modelId="{BA37C936-BF35-451E-B1FB-69421D7A1591}" srcId="{7DB84F26-8016-4A07-A50A-D7749BE7749D}" destId="{51D8EBA1-FB9D-4C20-BC14-5C2ADD582FE4}" srcOrd="0" destOrd="0" parTransId="{564D937A-C911-4D14-B5F6-3C1DE2E9958B}" sibTransId="{FD1E39FC-B18B-4F28-B99A-365C1E341633}"/>
    <dgm:cxn modelId="{8A112D41-B831-4904-B6EA-C9B4B63F5D5F}" type="presOf" srcId="{C21F2F92-6045-4D02-B279-B167C0F4784B}" destId="{791B3893-865C-4721-A188-A11C57849F20}" srcOrd="1" destOrd="0" presId="urn:microsoft.com/office/officeart/2008/layout/HorizontalMultiLevelHierarchy"/>
    <dgm:cxn modelId="{FA7A1162-03D2-4ACD-844D-C08568C951B8}" type="presOf" srcId="{4F4788FB-9C88-4874-842B-972563FFD3EB}" destId="{D3BA0A67-2939-4DA5-9341-8502F28854EF}" srcOrd="0" destOrd="0" presId="urn:microsoft.com/office/officeart/2008/layout/HorizontalMultiLevelHierarchy"/>
    <dgm:cxn modelId="{671D8A42-8619-46A9-A0CD-A37F16375736}" type="presOf" srcId="{67BE50BE-36C7-45AC-B895-99B4AE49A675}" destId="{97577772-4F32-4183-9421-66D0C089F9B3}" srcOrd="0" destOrd="0" presId="urn:microsoft.com/office/officeart/2008/layout/HorizontalMultiLevelHierarchy"/>
    <dgm:cxn modelId="{6A297145-DB5A-42A2-B7A8-633453F46275}" srcId="{7DB84F26-8016-4A07-A50A-D7749BE7749D}" destId="{3AAB09A7-1A73-4E54-9247-A50CF4F97091}" srcOrd="1" destOrd="0" parTransId="{C21F2F92-6045-4D02-B279-B167C0F4784B}" sibTransId="{DC66E492-24E5-49E4-94EA-9B43DEC24054}"/>
    <dgm:cxn modelId="{6C50356A-6253-4455-9DD4-1A0486B49178}" type="presOf" srcId="{7DB84F26-8016-4A07-A50A-D7749BE7749D}" destId="{7182E484-8BE0-450D-8B38-6F21BE9814C5}" srcOrd="0" destOrd="0" presId="urn:microsoft.com/office/officeart/2008/layout/HorizontalMultiLevelHierarchy"/>
    <dgm:cxn modelId="{42901A4D-29FD-44D8-8010-641FAA0648CE}" srcId="{7DB84F26-8016-4A07-A50A-D7749BE7749D}" destId="{A56EA680-1C4C-4933-938B-AE1546C58652}" srcOrd="4" destOrd="0" parTransId="{7240C8FF-A83C-498A-AC80-F2C2FAF321F9}" sibTransId="{525A9546-FF4D-47CE-B905-7B393FCC6027}"/>
    <dgm:cxn modelId="{88615250-0A9D-433B-B770-464EBB51AFAF}" srcId="{46A2D5BF-0B90-4FAC-8106-2C9BBAC376D8}" destId="{7DB84F26-8016-4A07-A50A-D7749BE7749D}" srcOrd="0" destOrd="0" parTransId="{97CEFAE3-29D5-42E2-AAF4-7BD58ED3CC9B}" sibTransId="{E69885A7-A784-4063-A628-A05724F26334}"/>
    <dgm:cxn modelId="{B1C4D957-8DB9-41CD-BC65-B5621F361194}" type="presOf" srcId="{7240C8FF-A83C-498A-AC80-F2C2FAF321F9}" destId="{AD16BE2A-080E-4F23-B531-7EC0C89105BE}" srcOrd="1" destOrd="0" presId="urn:microsoft.com/office/officeart/2008/layout/HorizontalMultiLevelHierarchy"/>
    <dgm:cxn modelId="{BD97AA78-2F08-4645-AE6A-A7D2C13C38A7}" srcId="{7DB84F26-8016-4A07-A50A-D7749BE7749D}" destId="{4F4788FB-9C88-4874-842B-972563FFD3EB}" srcOrd="3" destOrd="0" parTransId="{475F128F-8802-4456-9302-F118EA2564D1}" sibTransId="{D0DC9D4A-F0D8-48CE-A0FE-13E5929213AE}"/>
    <dgm:cxn modelId="{03158B7D-DCF4-4909-B3FE-C6944F948E0A}" type="presOf" srcId="{7240C8FF-A83C-498A-AC80-F2C2FAF321F9}" destId="{668CEADB-ED7A-4EAC-918B-3854CB98CA20}" srcOrd="0" destOrd="0" presId="urn:microsoft.com/office/officeart/2008/layout/HorizontalMultiLevelHierarchy"/>
    <dgm:cxn modelId="{019FAF96-53B9-46B3-B492-11DFD00DDB7B}" type="presOf" srcId="{564D937A-C911-4D14-B5F6-3C1DE2E9958B}" destId="{03BE80BF-217B-47A3-8A20-95CD9E9E8473}" srcOrd="0" destOrd="0" presId="urn:microsoft.com/office/officeart/2008/layout/HorizontalMultiLevelHierarchy"/>
    <dgm:cxn modelId="{91C1E0A4-E58E-46EF-AEE6-C3972AF0FD0A}" type="presOf" srcId="{3AAB09A7-1A73-4E54-9247-A50CF4F97091}" destId="{433AC7B1-F96C-48F5-9564-A8337AC35351}" srcOrd="0" destOrd="0" presId="urn:microsoft.com/office/officeart/2008/layout/HorizontalMultiLevelHierarchy"/>
    <dgm:cxn modelId="{02E7E7A4-7F48-4DEF-A878-285AC2E35008}" type="presOf" srcId="{475F128F-8802-4456-9302-F118EA2564D1}" destId="{27E6F3BA-F8EB-4D0B-A83D-92AE9466D83C}" srcOrd="0" destOrd="0" presId="urn:microsoft.com/office/officeart/2008/layout/HorizontalMultiLevelHierarchy"/>
    <dgm:cxn modelId="{1BE48DCA-4F10-4CDF-8655-6B79D4AA02F5}" type="presOf" srcId="{A56EA680-1C4C-4933-938B-AE1546C58652}" destId="{A76D1458-23D3-4922-A8B9-6EE9C055021B}" srcOrd="0" destOrd="0" presId="urn:microsoft.com/office/officeart/2008/layout/HorizontalMultiLevelHierarchy"/>
    <dgm:cxn modelId="{B68E42EA-06E2-4B2E-B274-05CBD8CB49EA}" type="presOf" srcId="{475F128F-8802-4456-9302-F118EA2564D1}" destId="{63BD6D64-50E4-408B-826D-275499F069EF}" srcOrd="1" destOrd="0" presId="urn:microsoft.com/office/officeart/2008/layout/HorizontalMultiLevelHierarchy"/>
    <dgm:cxn modelId="{1EE098EB-A761-42F5-B18C-46B104111883}" srcId="{7DB84F26-8016-4A07-A50A-D7749BE7749D}" destId="{67BE50BE-36C7-45AC-B895-99B4AE49A675}" srcOrd="2" destOrd="0" parTransId="{E846F2F8-79A4-4A4B-BE14-84D1BA50BB58}" sibTransId="{56E708E8-ADFC-48F0-BE5A-5FA6F3264CCA}"/>
    <dgm:cxn modelId="{05EB95F0-D1B2-4F77-A590-3191DB1C9E9B}" type="presOf" srcId="{C21F2F92-6045-4D02-B279-B167C0F4784B}" destId="{EF3D29DE-B1AB-4C6E-95E1-AC8037B2C368}" srcOrd="0" destOrd="0" presId="urn:microsoft.com/office/officeart/2008/layout/HorizontalMultiLevelHierarchy"/>
    <dgm:cxn modelId="{2E486111-5249-4A46-80F5-FC4F428B5D8A}" type="presParOf" srcId="{5382D771-A8E5-40C2-BBF9-A71383726CB2}" destId="{C51079FF-9005-4D47-98F0-C963CF510CB3}" srcOrd="0" destOrd="0" presId="urn:microsoft.com/office/officeart/2008/layout/HorizontalMultiLevelHierarchy"/>
    <dgm:cxn modelId="{9888F6DF-BF19-49B6-9AC8-2B996C050ED9}" type="presParOf" srcId="{C51079FF-9005-4D47-98F0-C963CF510CB3}" destId="{7182E484-8BE0-450D-8B38-6F21BE9814C5}" srcOrd="0" destOrd="0" presId="urn:microsoft.com/office/officeart/2008/layout/HorizontalMultiLevelHierarchy"/>
    <dgm:cxn modelId="{D88E84C5-0D1A-4FB5-8C17-EEA461B16BF5}" type="presParOf" srcId="{C51079FF-9005-4D47-98F0-C963CF510CB3}" destId="{3A8DF83E-3553-4460-AFEA-EF54F35CEC00}" srcOrd="1" destOrd="0" presId="urn:microsoft.com/office/officeart/2008/layout/HorizontalMultiLevelHierarchy"/>
    <dgm:cxn modelId="{D624CBD9-2213-4686-ABE2-A9E1CACD3BE5}" type="presParOf" srcId="{3A8DF83E-3553-4460-AFEA-EF54F35CEC00}" destId="{03BE80BF-217B-47A3-8A20-95CD9E9E8473}" srcOrd="0" destOrd="0" presId="urn:microsoft.com/office/officeart/2008/layout/HorizontalMultiLevelHierarchy"/>
    <dgm:cxn modelId="{088CC356-1270-4BDF-8397-95F4552209A6}" type="presParOf" srcId="{03BE80BF-217B-47A3-8A20-95CD9E9E8473}" destId="{3038A1B9-366D-465A-94EA-7155049E64FD}" srcOrd="0" destOrd="0" presId="urn:microsoft.com/office/officeart/2008/layout/HorizontalMultiLevelHierarchy"/>
    <dgm:cxn modelId="{8485E627-3714-42A2-95FE-936742A9006C}" type="presParOf" srcId="{3A8DF83E-3553-4460-AFEA-EF54F35CEC00}" destId="{1F0C8334-71AF-4087-ADF4-E7A976682F6D}" srcOrd="1" destOrd="0" presId="urn:microsoft.com/office/officeart/2008/layout/HorizontalMultiLevelHierarchy"/>
    <dgm:cxn modelId="{9FC73A7F-183F-4968-B9EC-D646DC3CA33C}" type="presParOf" srcId="{1F0C8334-71AF-4087-ADF4-E7A976682F6D}" destId="{C770ACC0-7E17-4B14-8C89-DC05E9E3D8A6}" srcOrd="0" destOrd="0" presId="urn:microsoft.com/office/officeart/2008/layout/HorizontalMultiLevelHierarchy"/>
    <dgm:cxn modelId="{1BA637FF-848F-4DD1-B069-2FE4E21982F5}" type="presParOf" srcId="{1F0C8334-71AF-4087-ADF4-E7A976682F6D}" destId="{726A10FD-81E4-401B-817C-FFF4A5C42E9B}" srcOrd="1" destOrd="0" presId="urn:microsoft.com/office/officeart/2008/layout/HorizontalMultiLevelHierarchy"/>
    <dgm:cxn modelId="{7738DF7A-0024-43EE-A003-7EC78249914C}" type="presParOf" srcId="{3A8DF83E-3553-4460-AFEA-EF54F35CEC00}" destId="{EF3D29DE-B1AB-4C6E-95E1-AC8037B2C368}" srcOrd="2" destOrd="0" presId="urn:microsoft.com/office/officeart/2008/layout/HorizontalMultiLevelHierarchy"/>
    <dgm:cxn modelId="{48A6A226-68D3-420A-A59C-B0839A3D1AEB}" type="presParOf" srcId="{EF3D29DE-B1AB-4C6E-95E1-AC8037B2C368}" destId="{791B3893-865C-4721-A188-A11C57849F20}" srcOrd="0" destOrd="0" presId="urn:microsoft.com/office/officeart/2008/layout/HorizontalMultiLevelHierarchy"/>
    <dgm:cxn modelId="{4FE9C5AB-7D4D-445A-B972-CD3D0E725743}" type="presParOf" srcId="{3A8DF83E-3553-4460-AFEA-EF54F35CEC00}" destId="{CD93135E-03F6-460C-8C34-F163953FFE68}" srcOrd="3" destOrd="0" presId="urn:microsoft.com/office/officeart/2008/layout/HorizontalMultiLevelHierarchy"/>
    <dgm:cxn modelId="{D958FD6C-3020-4BB4-B999-FD546D49A355}" type="presParOf" srcId="{CD93135E-03F6-460C-8C34-F163953FFE68}" destId="{433AC7B1-F96C-48F5-9564-A8337AC35351}" srcOrd="0" destOrd="0" presId="urn:microsoft.com/office/officeart/2008/layout/HorizontalMultiLevelHierarchy"/>
    <dgm:cxn modelId="{C63E9378-FEAB-4281-B1F7-66D138CDC286}" type="presParOf" srcId="{CD93135E-03F6-460C-8C34-F163953FFE68}" destId="{6CABE4EE-DEFE-4B78-A464-BD415A3CB1F7}" srcOrd="1" destOrd="0" presId="urn:microsoft.com/office/officeart/2008/layout/HorizontalMultiLevelHierarchy"/>
    <dgm:cxn modelId="{15814CA2-BA7E-441D-AA05-0AC50F429FFC}" type="presParOf" srcId="{3A8DF83E-3553-4460-AFEA-EF54F35CEC00}" destId="{BC4D0283-BB17-4537-B036-B2CF9CF57DAD}" srcOrd="4" destOrd="0" presId="urn:microsoft.com/office/officeart/2008/layout/HorizontalMultiLevelHierarchy"/>
    <dgm:cxn modelId="{C51B73F9-B5C3-4F63-87D0-F06018421E2A}" type="presParOf" srcId="{BC4D0283-BB17-4537-B036-B2CF9CF57DAD}" destId="{449D5CF8-BACA-4975-9839-EDD41B6E76C2}" srcOrd="0" destOrd="0" presId="urn:microsoft.com/office/officeart/2008/layout/HorizontalMultiLevelHierarchy"/>
    <dgm:cxn modelId="{72037D31-29F9-477D-B239-292718F4879E}" type="presParOf" srcId="{3A8DF83E-3553-4460-AFEA-EF54F35CEC00}" destId="{7FB6C70B-8FF8-47EE-847B-A42EEF90C3EF}" srcOrd="5" destOrd="0" presId="urn:microsoft.com/office/officeart/2008/layout/HorizontalMultiLevelHierarchy"/>
    <dgm:cxn modelId="{70C09196-F50F-44EF-89F8-3C6685404F21}" type="presParOf" srcId="{7FB6C70B-8FF8-47EE-847B-A42EEF90C3EF}" destId="{97577772-4F32-4183-9421-66D0C089F9B3}" srcOrd="0" destOrd="0" presId="urn:microsoft.com/office/officeart/2008/layout/HorizontalMultiLevelHierarchy"/>
    <dgm:cxn modelId="{307D4151-88F6-4C62-9F40-02AE857EDC5C}" type="presParOf" srcId="{7FB6C70B-8FF8-47EE-847B-A42EEF90C3EF}" destId="{66A153C6-C14E-41EA-9B2E-E4F9B8F8A9E8}" srcOrd="1" destOrd="0" presId="urn:microsoft.com/office/officeart/2008/layout/HorizontalMultiLevelHierarchy"/>
    <dgm:cxn modelId="{5B88C00F-5AD9-4007-B6F5-36B4FDEA45E2}" type="presParOf" srcId="{3A8DF83E-3553-4460-AFEA-EF54F35CEC00}" destId="{27E6F3BA-F8EB-4D0B-A83D-92AE9466D83C}" srcOrd="6" destOrd="0" presId="urn:microsoft.com/office/officeart/2008/layout/HorizontalMultiLevelHierarchy"/>
    <dgm:cxn modelId="{3036C72F-1348-46D2-B097-BCE66AEE1C21}" type="presParOf" srcId="{27E6F3BA-F8EB-4D0B-A83D-92AE9466D83C}" destId="{63BD6D64-50E4-408B-826D-275499F069EF}" srcOrd="0" destOrd="0" presId="urn:microsoft.com/office/officeart/2008/layout/HorizontalMultiLevelHierarchy"/>
    <dgm:cxn modelId="{53AE9A29-591B-4317-9916-15A9B2390B97}" type="presParOf" srcId="{3A8DF83E-3553-4460-AFEA-EF54F35CEC00}" destId="{3D25411D-8FCC-434D-ADF0-52AE80ACC6B3}" srcOrd="7" destOrd="0" presId="urn:microsoft.com/office/officeart/2008/layout/HorizontalMultiLevelHierarchy"/>
    <dgm:cxn modelId="{5DF22AEF-E126-4092-A984-155609B02814}" type="presParOf" srcId="{3D25411D-8FCC-434D-ADF0-52AE80ACC6B3}" destId="{D3BA0A67-2939-4DA5-9341-8502F28854EF}" srcOrd="0" destOrd="0" presId="urn:microsoft.com/office/officeart/2008/layout/HorizontalMultiLevelHierarchy"/>
    <dgm:cxn modelId="{06200B4B-3C3F-4AF3-9775-A693CA644186}" type="presParOf" srcId="{3D25411D-8FCC-434D-ADF0-52AE80ACC6B3}" destId="{4894064F-A35B-4DA9-AFBE-AFC3000205C2}" srcOrd="1" destOrd="0" presId="urn:microsoft.com/office/officeart/2008/layout/HorizontalMultiLevelHierarchy"/>
    <dgm:cxn modelId="{97600D4A-AEBE-4DE6-A43E-3DBB3C4A4E7E}" type="presParOf" srcId="{3A8DF83E-3553-4460-AFEA-EF54F35CEC00}" destId="{668CEADB-ED7A-4EAC-918B-3854CB98CA20}" srcOrd="8" destOrd="0" presId="urn:microsoft.com/office/officeart/2008/layout/HorizontalMultiLevelHierarchy"/>
    <dgm:cxn modelId="{149CFC11-5763-4835-9B16-DE78A16406C3}" type="presParOf" srcId="{668CEADB-ED7A-4EAC-918B-3854CB98CA20}" destId="{AD16BE2A-080E-4F23-B531-7EC0C89105BE}" srcOrd="0" destOrd="0" presId="urn:microsoft.com/office/officeart/2008/layout/HorizontalMultiLevelHierarchy"/>
    <dgm:cxn modelId="{8137059A-589E-4AB9-A7CF-0E3DC562B2A3}" type="presParOf" srcId="{3A8DF83E-3553-4460-AFEA-EF54F35CEC00}" destId="{019DCD63-48AD-4963-B77E-8B6597A6DB9F}" srcOrd="9" destOrd="0" presId="urn:microsoft.com/office/officeart/2008/layout/HorizontalMultiLevelHierarchy"/>
    <dgm:cxn modelId="{8A330D25-9849-43A9-B9A7-E62357256708}" type="presParOf" srcId="{019DCD63-48AD-4963-B77E-8B6597A6DB9F}" destId="{A76D1458-23D3-4922-A8B9-6EE9C055021B}" srcOrd="0" destOrd="0" presId="urn:microsoft.com/office/officeart/2008/layout/HorizontalMultiLevelHierarchy"/>
    <dgm:cxn modelId="{26700AA0-B98E-4FD4-8CE1-BAC7E11B226F}" type="presParOf" srcId="{019DCD63-48AD-4963-B77E-8B6597A6DB9F}" destId="{D8933486-ACDD-4E8F-82F2-A559D3CB6748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9A9FFF5-2E7E-45E8-9A73-F2D260208CEE}" type="doc">
      <dgm:prSet loTypeId="urn:microsoft.com/office/officeart/2009/3/layout/StepUpProcess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269CD19-3066-4C65-85EA-309F35E590CD}">
      <dgm:prSet phldrT="[Текст]" custT="1"/>
      <dgm:spPr/>
      <dgm:t>
        <a:bodyPr/>
        <a:lstStyle/>
        <a:p>
          <a:r>
            <a:rPr lang="ru-RU" sz="1400" dirty="0"/>
            <a:t>Определение и выбор процесса, проблемы, требующих улучшений</a:t>
          </a:r>
        </a:p>
      </dgm:t>
    </dgm:pt>
    <dgm:pt modelId="{5B792687-7BC4-46D4-AF8A-A4626670F9F0}" type="parTrans" cxnId="{9300B7CB-63C0-4BD4-ABE2-4B364D5DC2C2}">
      <dgm:prSet/>
      <dgm:spPr/>
      <dgm:t>
        <a:bodyPr/>
        <a:lstStyle/>
        <a:p>
          <a:endParaRPr lang="ru-RU" sz="1400"/>
        </a:p>
      </dgm:t>
    </dgm:pt>
    <dgm:pt modelId="{9787FABA-A3F8-4A32-A964-0CD1A0437BF4}" type="sibTrans" cxnId="{9300B7CB-63C0-4BD4-ABE2-4B364D5DC2C2}">
      <dgm:prSet/>
      <dgm:spPr/>
      <dgm:t>
        <a:bodyPr/>
        <a:lstStyle/>
        <a:p>
          <a:endParaRPr lang="ru-RU" sz="1400"/>
        </a:p>
      </dgm:t>
    </dgm:pt>
    <dgm:pt modelId="{2D30392F-7FA5-40FF-9E5C-9F93DB1E170D}">
      <dgm:prSet phldrT="[Текст]" custT="1"/>
      <dgm:spPr/>
      <dgm:t>
        <a:bodyPr/>
        <a:lstStyle/>
        <a:p>
          <a:r>
            <a:rPr lang="ru-RU" sz="1400" dirty="0"/>
            <a:t>Обучение</a:t>
          </a:r>
          <a:r>
            <a:rPr lang="en-US" sz="1400" dirty="0"/>
            <a:t> LSS</a:t>
          </a:r>
          <a:r>
            <a:rPr lang="ru-RU" sz="1400" dirty="0"/>
            <a:t> выбранных сотрудников  под проекты </a:t>
          </a:r>
        </a:p>
      </dgm:t>
    </dgm:pt>
    <dgm:pt modelId="{A85395D5-D3A8-4744-96B3-1964A7CE6783}" type="parTrans" cxnId="{E6EF3207-3DC3-45EA-91F7-F43BF1E2FA14}">
      <dgm:prSet/>
      <dgm:spPr/>
      <dgm:t>
        <a:bodyPr/>
        <a:lstStyle/>
        <a:p>
          <a:endParaRPr lang="ru-RU" sz="1400"/>
        </a:p>
      </dgm:t>
    </dgm:pt>
    <dgm:pt modelId="{13A6EAB5-70FC-4A25-B6C7-B2E4FC164CC2}" type="sibTrans" cxnId="{E6EF3207-3DC3-45EA-91F7-F43BF1E2FA14}">
      <dgm:prSet/>
      <dgm:spPr/>
      <dgm:t>
        <a:bodyPr/>
        <a:lstStyle/>
        <a:p>
          <a:endParaRPr lang="ru-RU" sz="1400"/>
        </a:p>
      </dgm:t>
    </dgm:pt>
    <dgm:pt modelId="{B1E309B9-8BBF-449D-BD3E-368ECB5840E8}">
      <dgm:prSet phldrT="[Текст]" custT="1"/>
      <dgm:spPr/>
      <dgm:t>
        <a:bodyPr/>
        <a:lstStyle/>
        <a:p>
          <a:r>
            <a:rPr lang="ru-RU" sz="1400" dirty="0"/>
            <a:t>Внедрение улучшений</a:t>
          </a:r>
        </a:p>
        <a:p>
          <a:r>
            <a:rPr lang="ru-RU" sz="1400" dirty="0"/>
            <a:t>Стандартизация</a:t>
          </a:r>
        </a:p>
      </dgm:t>
    </dgm:pt>
    <dgm:pt modelId="{6BC02F05-3D23-43D0-B17E-C81E58961885}" type="parTrans" cxnId="{023C087E-0ADB-46E3-9838-52D1E42318B1}">
      <dgm:prSet/>
      <dgm:spPr/>
      <dgm:t>
        <a:bodyPr/>
        <a:lstStyle/>
        <a:p>
          <a:endParaRPr lang="ru-RU" sz="1400"/>
        </a:p>
      </dgm:t>
    </dgm:pt>
    <dgm:pt modelId="{42AFFC41-00CC-4246-BA69-F339C461D1B1}" type="sibTrans" cxnId="{023C087E-0ADB-46E3-9838-52D1E42318B1}">
      <dgm:prSet/>
      <dgm:spPr/>
      <dgm:t>
        <a:bodyPr/>
        <a:lstStyle/>
        <a:p>
          <a:endParaRPr lang="ru-RU" sz="1400"/>
        </a:p>
      </dgm:t>
    </dgm:pt>
    <dgm:pt modelId="{2AB588E9-AD4D-4CF9-954E-7308505A677F}">
      <dgm:prSet custT="1"/>
      <dgm:spPr/>
      <dgm:t>
        <a:bodyPr/>
        <a:lstStyle/>
        <a:p>
          <a:r>
            <a:rPr lang="ru-RU" sz="1400" dirty="0"/>
            <a:t>Отслеживание, подтверждение эффекта</a:t>
          </a:r>
        </a:p>
      </dgm:t>
    </dgm:pt>
    <dgm:pt modelId="{4AA35A2F-32AE-4FDD-964A-3DBE0F50E3A0}" type="parTrans" cxnId="{1E4C0544-0FC3-4E6E-9ADB-2D07070EAAE6}">
      <dgm:prSet/>
      <dgm:spPr/>
      <dgm:t>
        <a:bodyPr/>
        <a:lstStyle/>
        <a:p>
          <a:endParaRPr lang="ru-RU" sz="1400"/>
        </a:p>
      </dgm:t>
    </dgm:pt>
    <dgm:pt modelId="{D84986DE-F94A-43FC-AF5C-5A5D061050B8}" type="sibTrans" cxnId="{1E4C0544-0FC3-4E6E-9ADB-2D07070EAAE6}">
      <dgm:prSet/>
      <dgm:spPr/>
      <dgm:t>
        <a:bodyPr/>
        <a:lstStyle/>
        <a:p>
          <a:endParaRPr lang="ru-RU" sz="1400"/>
        </a:p>
      </dgm:t>
    </dgm:pt>
    <dgm:pt modelId="{59774431-9C56-4FFC-81BE-94C02F528D15}">
      <dgm:prSet custT="1"/>
      <dgm:spPr/>
      <dgm:t>
        <a:bodyPr/>
        <a:lstStyle/>
        <a:p>
          <a:r>
            <a:rPr lang="ru-RU" sz="1400" dirty="0"/>
            <a:t>Поощрение работников за результаты проектов</a:t>
          </a:r>
        </a:p>
      </dgm:t>
    </dgm:pt>
    <dgm:pt modelId="{95D449AD-5B3A-4D40-B7DA-C72E373EC08D}" type="parTrans" cxnId="{46DD4B5E-C450-44AC-82D5-45756038479E}">
      <dgm:prSet/>
      <dgm:spPr/>
      <dgm:t>
        <a:bodyPr/>
        <a:lstStyle/>
        <a:p>
          <a:endParaRPr lang="ru-RU" sz="1400"/>
        </a:p>
      </dgm:t>
    </dgm:pt>
    <dgm:pt modelId="{E9D32B03-8BE8-4699-8971-7BD41C6B0437}" type="sibTrans" cxnId="{46DD4B5E-C450-44AC-82D5-45756038479E}">
      <dgm:prSet/>
      <dgm:spPr/>
      <dgm:t>
        <a:bodyPr/>
        <a:lstStyle/>
        <a:p>
          <a:endParaRPr lang="ru-RU" sz="1400"/>
        </a:p>
      </dgm:t>
    </dgm:pt>
    <dgm:pt modelId="{0C2FDF39-9D15-43A8-8178-13C74174ABE8}" type="pres">
      <dgm:prSet presAssocID="{99A9FFF5-2E7E-45E8-9A73-F2D260208CEE}" presName="rootnode" presStyleCnt="0">
        <dgm:presLayoutVars>
          <dgm:chMax/>
          <dgm:chPref/>
          <dgm:dir/>
          <dgm:animLvl val="lvl"/>
        </dgm:presLayoutVars>
      </dgm:prSet>
      <dgm:spPr/>
    </dgm:pt>
    <dgm:pt modelId="{3482C243-15DC-459E-A997-A45D8251CFBD}" type="pres">
      <dgm:prSet presAssocID="{A269CD19-3066-4C65-85EA-309F35E590CD}" presName="composite" presStyleCnt="0"/>
      <dgm:spPr/>
    </dgm:pt>
    <dgm:pt modelId="{151DAD58-F1FA-42CD-B529-01A2D746CE71}" type="pres">
      <dgm:prSet presAssocID="{A269CD19-3066-4C65-85EA-309F35E590CD}" presName="LShape" presStyleLbl="alignNode1" presStyleIdx="0" presStyleCnt="9"/>
      <dgm:spPr/>
    </dgm:pt>
    <dgm:pt modelId="{65F19A87-8020-4705-BFFE-C0A98C73750C}" type="pres">
      <dgm:prSet presAssocID="{A269CD19-3066-4C65-85EA-309F35E590CD}" presName="ParentText" presStyleLbl="revTx" presStyleIdx="0" presStyleCnt="5">
        <dgm:presLayoutVars>
          <dgm:chMax val="0"/>
          <dgm:chPref val="0"/>
          <dgm:bulletEnabled val="1"/>
        </dgm:presLayoutVars>
      </dgm:prSet>
      <dgm:spPr/>
    </dgm:pt>
    <dgm:pt modelId="{BB6969AA-6BCE-44A8-8894-1D72A028C499}" type="pres">
      <dgm:prSet presAssocID="{A269CD19-3066-4C65-85EA-309F35E590CD}" presName="Triangle" presStyleLbl="alignNode1" presStyleIdx="1" presStyleCnt="9"/>
      <dgm:spPr/>
    </dgm:pt>
    <dgm:pt modelId="{8EEE0F30-DC3B-4638-8E62-4C74EB3B14A5}" type="pres">
      <dgm:prSet presAssocID="{9787FABA-A3F8-4A32-A964-0CD1A0437BF4}" presName="sibTrans" presStyleCnt="0"/>
      <dgm:spPr/>
    </dgm:pt>
    <dgm:pt modelId="{D1447671-BA87-49BA-9767-93367143DC59}" type="pres">
      <dgm:prSet presAssocID="{9787FABA-A3F8-4A32-A964-0CD1A0437BF4}" presName="space" presStyleCnt="0"/>
      <dgm:spPr/>
    </dgm:pt>
    <dgm:pt modelId="{735B8858-C443-4B9A-8C2A-C26EE22F31C5}" type="pres">
      <dgm:prSet presAssocID="{2D30392F-7FA5-40FF-9E5C-9F93DB1E170D}" presName="composite" presStyleCnt="0"/>
      <dgm:spPr/>
    </dgm:pt>
    <dgm:pt modelId="{24FE7ED1-3A82-423E-AC34-BED446AB3FDE}" type="pres">
      <dgm:prSet presAssocID="{2D30392F-7FA5-40FF-9E5C-9F93DB1E170D}" presName="LShape" presStyleLbl="alignNode1" presStyleIdx="2" presStyleCnt="9"/>
      <dgm:spPr/>
    </dgm:pt>
    <dgm:pt modelId="{B723F3F3-3AE3-4BFC-BE05-BACCFE22C0C9}" type="pres">
      <dgm:prSet presAssocID="{2D30392F-7FA5-40FF-9E5C-9F93DB1E170D}" presName="ParentText" presStyleLbl="revTx" presStyleIdx="1" presStyleCnt="5">
        <dgm:presLayoutVars>
          <dgm:chMax val="0"/>
          <dgm:chPref val="0"/>
          <dgm:bulletEnabled val="1"/>
        </dgm:presLayoutVars>
      </dgm:prSet>
      <dgm:spPr/>
    </dgm:pt>
    <dgm:pt modelId="{562F8354-98DD-4AC6-ACDC-EB39FEE26AAD}" type="pres">
      <dgm:prSet presAssocID="{2D30392F-7FA5-40FF-9E5C-9F93DB1E170D}" presName="Triangle" presStyleLbl="alignNode1" presStyleIdx="3" presStyleCnt="9"/>
      <dgm:spPr/>
    </dgm:pt>
    <dgm:pt modelId="{7C57A28A-EC4C-4E6B-A324-7570849CA141}" type="pres">
      <dgm:prSet presAssocID="{13A6EAB5-70FC-4A25-B6C7-B2E4FC164CC2}" presName="sibTrans" presStyleCnt="0"/>
      <dgm:spPr/>
    </dgm:pt>
    <dgm:pt modelId="{7FEBF896-ED1F-4C95-BA0A-6BD74493DB26}" type="pres">
      <dgm:prSet presAssocID="{13A6EAB5-70FC-4A25-B6C7-B2E4FC164CC2}" presName="space" presStyleCnt="0"/>
      <dgm:spPr/>
    </dgm:pt>
    <dgm:pt modelId="{A49745CF-AFC3-4204-95E6-BE7FC18E6082}" type="pres">
      <dgm:prSet presAssocID="{B1E309B9-8BBF-449D-BD3E-368ECB5840E8}" presName="composite" presStyleCnt="0"/>
      <dgm:spPr/>
    </dgm:pt>
    <dgm:pt modelId="{CE6735AE-3A14-4251-8080-19A82DBC1E39}" type="pres">
      <dgm:prSet presAssocID="{B1E309B9-8BBF-449D-BD3E-368ECB5840E8}" presName="LShape" presStyleLbl="alignNode1" presStyleIdx="4" presStyleCnt="9" custLinFactNeighborY="0"/>
      <dgm:spPr/>
    </dgm:pt>
    <dgm:pt modelId="{B7B37130-A321-4CD2-B8BB-D085EFA1D829}" type="pres">
      <dgm:prSet presAssocID="{B1E309B9-8BBF-449D-BD3E-368ECB5840E8}" presName="ParentText" presStyleLbl="revTx" presStyleIdx="2" presStyleCnt="5">
        <dgm:presLayoutVars>
          <dgm:chMax val="0"/>
          <dgm:chPref val="0"/>
          <dgm:bulletEnabled val="1"/>
        </dgm:presLayoutVars>
      </dgm:prSet>
      <dgm:spPr/>
    </dgm:pt>
    <dgm:pt modelId="{1D4C6E3C-6647-410D-A522-BFF8CF725EFD}" type="pres">
      <dgm:prSet presAssocID="{B1E309B9-8BBF-449D-BD3E-368ECB5840E8}" presName="Triangle" presStyleLbl="alignNode1" presStyleIdx="5" presStyleCnt="9"/>
      <dgm:spPr/>
    </dgm:pt>
    <dgm:pt modelId="{05771879-18A5-4700-AC76-DC9F0310418E}" type="pres">
      <dgm:prSet presAssocID="{42AFFC41-00CC-4246-BA69-F339C461D1B1}" presName="sibTrans" presStyleCnt="0"/>
      <dgm:spPr/>
    </dgm:pt>
    <dgm:pt modelId="{AC4E2145-35FA-4909-BE77-C67D9855B9D1}" type="pres">
      <dgm:prSet presAssocID="{42AFFC41-00CC-4246-BA69-F339C461D1B1}" presName="space" presStyleCnt="0"/>
      <dgm:spPr/>
    </dgm:pt>
    <dgm:pt modelId="{F9496F3B-711D-4A58-9055-533B6F3E1F53}" type="pres">
      <dgm:prSet presAssocID="{2AB588E9-AD4D-4CF9-954E-7308505A677F}" presName="composite" presStyleCnt="0"/>
      <dgm:spPr/>
    </dgm:pt>
    <dgm:pt modelId="{EF45718C-E2D4-4F6B-95EA-1040FCC85249}" type="pres">
      <dgm:prSet presAssocID="{2AB588E9-AD4D-4CF9-954E-7308505A677F}" presName="LShape" presStyleLbl="alignNode1" presStyleIdx="6" presStyleCnt="9" custLinFactNeighborY="0"/>
      <dgm:spPr/>
    </dgm:pt>
    <dgm:pt modelId="{12348D5C-DE97-4271-B04A-D4CA64473258}" type="pres">
      <dgm:prSet presAssocID="{2AB588E9-AD4D-4CF9-954E-7308505A677F}" presName="ParentText" presStyleLbl="revTx" presStyleIdx="3" presStyleCnt="5" custScaleX="131029" custLinFactNeighborX="15761" custLinFactNeighborY="13170">
        <dgm:presLayoutVars>
          <dgm:chMax val="0"/>
          <dgm:chPref val="0"/>
          <dgm:bulletEnabled val="1"/>
        </dgm:presLayoutVars>
      </dgm:prSet>
      <dgm:spPr/>
    </dgm:pt>
    <dgm:pt modelId="{EE27148A-0155-4F28-B712-33862055D290}" type="pres">
      <dgm:prSet presAssocID="{2AB588E9-AD4D-4CF9-954E-7308505A677F}" presName="Triangle" presStyleLbl="alignNode1" presStyleIdx="7" presStyleCnt="9"/>
      <dgm:spPr/>
    </dgm:pt>
    <dgm:pt modelId="{28140A11-AC77-4DDC-A5DC-B7058CAA08DA}" type="pres">
      <dgm:prSet presAssocID="{D84986DE-F94A-43FC-AF5C-5A5D061050B8}" presName="sibTrans" presStyleCnt="0"/>
      <dgm:spPr/>
    </dgm:pt>
    <dgm:pt modelId="{8560E730-4F21-446B-9B13-4EEE9E81E28E}" type="pres">
      <dgm:prSet presAssocID="{D84986DE-F94A-43FC-AF5C-5A5D061050B8}" presName="space" presStyleCnt="0"/>
      <dgm:spPr/>
    </dgm:pt>
    <dgm:pt modelId="{BA945158-3C32-4E64-B01E-05515C5E62F0}" type="pres">
      <dgm:prSet presAssocID="{59774431-9C56-4FFC-81BE-94C02F528D15}" presName="composite" presStyleCnt="0"/>
      <dgm:spPr/>
    </dgm:pt>
    <dgm:pt modelId="{F621AF9B-B5F8-4D43-AA62-4CB8C97FDF81}" type="pres">
      <dgm:prSet presAssocID="{59774431-9C56-4FFC-81BE-94C02F528D15}" presName="LShape" presStyleLbl="alignNode1" presStyleIdx="8" presStyleCnt="9"/>
      <dgm:spPr/>
    </dgm:pt>
    <dgm:pt modelId="{0DE24139-A8ED-4695-B62A-3437A5CD514C}" type="pres">
      <dgm:prSet presAssocID="{59774431-9C56-4FFC-81BE-94C02F528D15}" presName="ParentText" presStyleLbl="revTx" presStyleIdx="4" presStyleCnt="5">
        <dgm:presLayoutVars>
          <dgm:chMax val="0"/>
          <dgm:chPref val="0"/>
          <dgm:bulletEnabled val="1"/>
        </dgm:presLayoutVars>
      </dgm:prSet>
      <dgm:spPr/>
    </dgm:pt>
  </dgm:ptLst>
  <dgm:cxnLst>
    <dgm:cxn modelId="{E6EF3207-3DC3-45EA-91F7-F43BF1E2FA14}" srcId="{99A9FFF5-2E7E-45E8-9A73-F2D260208CEE}" destId="{2D30392F-7FA5-40FF-9E5C-9F93DB1E170D}" srcOrd="1" destOrd="0" parTransId="{A85395D5-D3A8-4744-96B3-1964A7CE6783}" sibTransId="{13A6EAB5-70FC-4A25-B6C7-B2E4FC164CC2}"/>
    <dgm:cxn modelId="{37A0B91F-1D7B-40D5-8F99-576E114AC88E}" type="presOf" srcId="{B1E309B9-8BBF-449D-BD3E-368ECB5840E8}" destId="{B7B37130-A321-4CD2-B8BB-D085EFA1D829}" srcOrd="0" destOrd="0" presId="urn:microsoft.com/office/officeart/2009/3/layout/StepUpProcess"/>
    <dgm:cxn modelId="{46DD4B5E-C450-44AC-82D5-45756038479E}" srcId="{99A9FFF5-2E7E-45E8-9A73-F2D260208CEE}" destId="{59774431-9C56-4FFC-81BE-94C02F528D15}" srcOrd="4" destOrd="0" parTransId="{95D449AD-5B3A-4D40-B7DA-C72E373EC08D}" sibTransId="{E9D32B03-8BE8-4699-8971-7BD41C6B0437}"/>
    <dgm:cxn modelId="{4CA88C62-C0A7-4F41-A304-66DE0F2056A8}" type="presOf" srcId="{2AB588E9-AD4D-4CF9-954E-7308505A677F}" destId="{12348D5C-DE97-4271-B04A-D4CA64473258}" srcOrd="0" destOrd="0" presId="urn:microsoft.com/office/officeart/2009/3/layout/StepUpProcess"/>
    <dgm:cxn modelId="{1E4C0544-0FC3-4E6E-9ADB-2D07070EAAE6}" srcId="{99A9FFF5-2E7E-45E8-9A73-F2D260208CEE}" destId="{2AB588E9-AD4D-4CF9-954E-7308505A677F}" srcOrd="3" destOrd="0" parTransId="{4AA35A2F-32AE-4FDD-964A-3DBE0F50E3A0}" sibTransId="{D84986DE-F94A-43FC-AF5C-5A5D061050B8}"/>
    <dgm:cxn modelId="{AC03F356-44AE-48D5-B906-04D3D0AC8681}" type="presOf" srcId="{99A9FFF5-2E7E-45E8-9A73-F2D260208CEE}" destId="{0C2FDF39-9D15-43A8-8178-13C74174ABE8}" srcOrd="0" destOrd="0" presId="urn:microsoft.com/office/officeart/2009/3/layout/StepUpProcess"/>
    <dgm:cxn modelId="{023C087E-0ADB-46E3-9838-52D1E42318B1}" srcId="{99A9FFF5-2E7E-45E8-9A73-F2D260208CEE}" destId="{B1E309B9-8BBF-449D-BD3E-368ECB5840E8}" srcOrd="2" destOrd="0" parTransId="{6BC02F05-3D23-43D0-B17E-C81E58961885}" sibTransId="{42AFFC41-00CC-4246-BA69-F339C461D1B1}"/>
    <dgm:cxn modelId="{12727B7E-B0AD-4F9D-81E4-849A4FF05CC0}" type="presOf" srcId="{2D30392F-7FA5-40FF-9E5C-9F93DB1E170D}" destId="{B723F3F3-3AE3-4BFC-BE05-BACCFE22C0C9}" srcOrd="0" destOrd="0" presId="urn:microsoft.com/office/officeart/2009/3/layout/StepUpProcess"/>
    <dgm:cxn modelId="{806A8F8F-7220-46DF-AE92-890465CF6BB7}" type="presOf" srcId="{A269CD19-3066-4C65-85EA-309F35E590CD}" destId="{65F19A87-8020-4705-BFFE-C0A98C73750C}" srcOrd="0" destOrd="0" presId="urn:microsoft.com/office/officeart/2009/3/layout/StepUpProcess"/>
    <dgm:cxn modelId="{9300B7CB-63C0-4BD4-ABE2-4B364D5DC2C2}" srcId="{99A9FFF5-2E7E-45E8-9A73-F2D260208CEE}" destId="{A269CD19-3066-4C65-85EA-309F35E590CD}" srcOrd="0" destOrd="0" parTransId="{5B792687-7BC4-46D4-AF8A-A4626670F9F0}" sibTransId="{9787FABA-A3F8-4A32-A964-0CD1A0437BF4}"/>
    <dgm:cxn modelId="{8D23FDFC-30C4-4BBA-8EE0-1E361736C3FE}" type="presOf" srcId="{59774431-9C56-4FFC-81BE-94C02F528D15}" destId="{0DE24139-A8ED-4695-B62A-3437A5CD514C}" srcOrd="0" destOrd="0" presId="urn:microsoft.com/office/officeart/2009/3/layout/StepUpProcess"/>
    <dgm:cxn modelId="{BDD14448-A1FD-4E03-A9FB-2E8FA85928DC}" type="presParOf" srcId="{0C2FDF39-9D15-43A8-8178-13C74174ABE8}" destId="{3482C243-15DC-459E-A997-A45D8251CFBD}" srcOrd="0" destOrd="0" presId="urn:microsoft.com/office/officeart/2009/3/layout/StepUpProcess"/>
    <dgm:cxn modelId="{7F8F46B2-6767-435C-B946-2AF9E6740194}" type="presParOf" srcId="{3482C243-15DC-459E-A997-A45D8251CFBD}" destId="{151DAD58-F1FA-42CD-B529-01A2D746CE71}" srcOrd="0" destOrd="0" presId="urn:microsoft.com/office/officeart/2009/3/layout/StepUpProcess"/>
    <dgm:cxn modelId="{CE4916FD-4E35-4BA0-AA79-D8961CC5FAB8}" type="presParOf" srcId="{3482C243-15DC-459E-A997-A45D8251CFBD}" destId="{65F19A87-8020-4705-BFFE-C0A98C73750C}" srcOrd="1" destOrd="0" presId="urn:microsoft.com/office/officeart/2009/3/layout/StepUpProcess"/>
    <dgm:cxn modelId="{F01870F9-03D4-4704-BDD9-FF76512B1AB9}" type="presParOf" srcId="{3482C243-15DC-459E-A997-A45D8251CFBD}" destId="{BB6969AA-6BCE-44A8-8894-1D72A028C499}" srcOrd="2" destOrd="0" presId="urn:microsoft.com/office/officeart/2009/3/layout/StepUpProcess"/>
    <dgm:cxn modelId="{2B58E860-E404-4150-AFED-8CFDB8412925}" type="presParOf" srcId="{0C2FDF39-9D15-43A8-8178-13C74174ABE8}" destId="{8EEE0F30-DC3B-4638-8E62-4C74EB3B14A5}" srcOrd="1" destOrd="0" presId="urn:microsoft.com/office/officeart/2009/3/layout/StepUpProcess"/>
    <dgm:cxn modelId="{E4CAE9D9-77CD-4BAF-AD41-D81E387031C5}" type="presParOf" srcId="{8EEE0F30-DC3B-4638-8E62-4C74EB3B14A5}" destId="{D1447671-BA87-49BA-9767-93367143DC59}" srcOrd="0" destOrd="0" presId="urn:microsoft.com/office/officeart/2009/3/layout/StepUpProcess"/>
    <dgm:cxn modelId="{1E927DD1-138E-4417-BD7B-1B2202ED95F3}" type="presParOf" srcId="{0C2FDF39-9D15-43A8-8178-13C74174ABE8}" destId="{735B8858-C443-4B9A-8C2A-C26EE22F31C5}" srcOrd="2" destOrd="0" presId="urn:microsoft.com/office/officeart/2009/3/layout/StepUpProcess"/>
    <dgm:cxn modelId="{30C4450E-7DC4-42A6-BE9B-3D65B1B544D0}" type="presParOf" srcId="{735B8858-C443-4B9A-8C2A-C26EE22F31C5}" destId="{24FE7ED1-3A82-423E-AC34-BED446AB3FDE}" srcOrd="0" destOrd="0" presId="urn:microsoft.com/office/officeart/2009/3/layout/StepUpProcess"/>
    <dgm:cxn modelId="{B094499B-CA54-43D6-868E-829F124F0FBD}" type="presParOf" srcId="{735B8858-C443-4B9A-8C2A-C26EE22F31C5}" destId="{B723F3F3-3AE3-4BFC-BE05-BACCFE22C0C9}" srcOrd="1" destOrd="0" presId="urn:microsoft.com/office/officeart/2009/3/layout/StepUpProcess"/>
    <dgm:cxn modelId="{97E41278-DFF6-432A-822D-0ED7FF0A3564}" type="presParOf" srcId="{735B8858-C443-4B9A-8C2A-C26EE22F31C5}" destId="{562F8354-98DD-4AC6-ACDC-EB39FEE26AAD}" srcOrd="2" destOrd="0" presId="urn:microsoft.com/office/officeart/2009/3/layout/StepUpProcess"/>
    <dgm:cxn modelId="{2F376C86-D18A-430D-AAAB-A3345D8A0237}" type="presParOf" srcId="{0C2FDF39-9D15-43A8-8178-13C74174ABE8}" destId="{7C57A28A-EC4C-4E6B-A324-7570849CA141}" srcOrd="3" destOrd="0" presId="urn:microsoft.com/office/officeart/2009/3/layout/StepUpProcess"/>
    <dgm:cxn modelId="{2107B00E-8D98-44AA-9EC6-083E5793579F}" type="presParOf" srcId="{7C57A28A-EC4C-4E6B-A324-7570849CA141}" destId="{7FEBF896-ED1F-4C95-BA0A-6BD74493DB26}" srcOrd="0" destOrd="0" presId="urn:microsoft.com/office/officeart/2009/3/layout/StepUpProcess"/>
    <dgm:cxn modelId="{E3E5E820-9BAC-4656-9C20-42163923A48C}" type="presParOf" srcId="{0C2FDF39-9D15-43A8-8178-13C74174ABE8}" destId="{A49745CF-AFC3-4204-95E6-BE7FC18E6082}" srcOrd="4" destOrd="0" presId="urn:microsoft.com/office/officeart/2009/3/layout/StepUpProcess"/>
    <dgm:cxn modelId="{D86413D3-8921-451D-8F5A-5AFB0CF89C9B}" type="presParOf" srcId="{A49745CF-AFC3-4204-95E6-BE7FC18E6082}" destId="{CE6735AE-3A14-4251-8080-19A82DBC1E39}" srcOrd="0" destOrd="0" presId="urn:microsoft.com/office/officeart/2009/3/layout/StepUpProcess"/>
    <dgm:cxn modelId="{978E72AE-C43D-419A-A2F0-32ABC7209C35}" type="presParOf" srcId="{A49745CF-AFC3-4204-95E6-BE7FC18E6082}" destId="{B7B37130-A321-4CD2-B8BB-D085EFA1D829}" srcOrd="1" destOrd="0" presId="urn:microsoft.com/office/officeart/2009/3/layout/StepUpProcess"/>
    <dgm:cxn modelId="{C96FEE75-3DE6-4661-A807-01AE43158C10}" type="presParOf" srcId="{A49745CF-AFC3-4204-95E6-BE7FC18E6082}" destId="{1D4C6E3C-6647-410D-A522-BFF8CF725EFD}" srcOrd="2" destOrd="0" presId="urn:microsoft.com/office/officeart/2009/3/layout/StepUpProcess"/>
    <dgm:cxn modelId="{064A4A95-E8D6-492E-8B2D-51C3DADCA6FE}" type="presParOf" srcId="{0C2FDF39-9D15-43A8-8178-13C74174ABE8}" destId="{05771879-18A5-4700-AC76-DC9F0310418E}" srcOrd="5" destOrd="0" presId="urn:microsoft.com/office/officeart/2009/3/layout/StepUpProcess"/>
    <dgm:cxn modelId="{C69FF366-2104-4ACE-9492-28B9450E3425}" type="presParOf" srcId="{05771879-18A5-4700-AC76-DC9F0310418E}" destId="{AC4E2145-35FA-4909-BE77-C67D9855B9D1}" srcOrd="0" destOrd="0" presId="urn:microsoft.com/office/officeart/2009/3/layout/StepUpProcess"/>
    <dgm:cxn modelId="{3C564505-5B0C-4EE1-BA73-210224173D2C}" type="presParOf" srcId="{0C2FDF39-9D15-43A8-8178-13C74174ABE8}" destId="{F9496F3B-711D-4A58-9055-533B6F3E1F53}" srcOrd="6" destOrd="0" presId="urn:microsoft.com/office/officeart/2009/3/layout/StepUpProcess"/>
    <dgm:cxn modelId="{75605E69-81BB-495A-B842-2BD05DC5DB75}" type="presParOf" srcId="{F9496F3B-711D-4A58-9055-533B6F3E1F53}" destId="{EF45718C-E2D4-4F6B-95EA-1040FCC85249}" srcOrd="0" destOrd="0" presId="urn:microsoft.com/office/officeart/2009/3/layout/StepUpProcess"/>
    <dgm:cxn modelId="{B8F7A6D7-928F-48B4-A8FD-BC61B734916C}" type="presParOf" srcId="{F9496F3B-711D-4A58-9055-533B6F3E1F53}" destId="{12348D5C-DE97-4271-B04A-D4CA64473258}" srcOrd="1" destOrd="0" presId="urn:microsoft.com/office/officeart/2009/3/layout/StepUpProcess"/>
    <dgm:cxn modelId="{28C7FCE8-090D-41FD-A5CD-251C6250F923}" type="presParOf" srcId="{F9496F3B-711D-4A58-9055-533B6F3E1F53}" destId="{EE27148A-0155-4F28-B712-33862055D290}" srcOrd="2" destOrd="0" presId="urn:microsoft.com/office/officeart/2009/3/layout/StepUpProcess"/>
    <dgm:cxn modelId="{CB9B8F19-00DE-49B4-A6C8-8F40376E47B1}" type="presParOf" srcId="{0C2FDF39-9D15-43A8-8178-13C74174ABE8}" destId="{28140A11-AC77-4DDC-A5DC-B7058CAA08DA}" srcOrd="7" destOrd="0" presId="urn:microsoft.com/office/officeart/2009/3/layout/StepUpProcess"/>
    <dgm:cxn modelId="{139B3029-3FE6-4FCE-8A6B-ED4AA8316405}" type="presParOf" srcId="{28140A11-AC77-4DDC-A5DC-B7058CAA08DA}" destId="{8560E730-4F21-446B-9B13-4EEE9E81E28E}" srcOrd="0" destOrd="0" presId="urn:microsoft.com/office/officeart/2009/3/layout/StepUpProcess"/>
    <dgm:cxn modelId="{542659D1-1682-4879-8C61-F8BF8D6DB7D9}" type="presParOf" srcId="{0C2FDF39-9D15-43A8-8178-13C74174ABE8}" destId="{BA945158-3C32-4E64-B01E-05515C5E62F0}" srcOrd="8" destOrd="0" presId="urn:microsoft.com/office/officeart/2009/3/layout/StepUpProcess"/>
    <dgm:cxn modelId="{33B8D770-D3A1-4729-9882-CBDCD889C9B7}" type="presParOf" srcId="{BA945158-3C32-4E64-B01E-05515C5E62F0}" destId="{F621AF9B-B5F8-4D43-AA62-4CB8C97FDF81}" srcOrd="0" destOrd="0" presId="urn:microsoft.com/office/officeart/2009/3/layout/StepUpProcess"/>
    <dgm:cxn modelId="{570816AC-51D8-4EC5-B4C4-6F829E8A1827}" type="presParOf" srcId="{BA945158-3C32-4E64-B01E-05515C5E62F0}" destId="{0DE24139-A8ED-4695-B62A-3437A5CD514C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73AF11-7479-4C21-9D1A-9B0C1F530535}">
      <dsp:nvSpPr>
        <dsp:cNvPr id="0" name=""/>
        <dsp:cNvSpPr/>
      </dsp:nvSpPr>
      <dsp:spPr>
        <a:xfrm>
          <a:off x="3490" y="286809"/>
          <a:ext cx="1773983" cy="54763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Политика/миссия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компании </a:t>
          </a:r>
        </a:p>
      </dsp:txBody>
      <dsp:txXfrm>
        <a:off x="19530" y="302849"/>
        <a:ext cx="1741903" cy="515558"/>
      </dsp:txXfrm>
    </dsp:sp>
    <dsp:sp modelId="{6A07E0E5-3902-4AFA-9A68-6DF57A72114C}">
      <dsp:nvSpPr>
        <dsp:cNvPr id="0" name=""/>
        <dsp:cNvSpPr/>
      </dsp:nvSpPr>
      <dsp:spPr>
        <a:xfrm rot="3493">
          <a:off x="1777473" y="493523"/>
          <a:ext cx="645712" cy="134868"/>
        </a:xfrm>
        <a:custGeom>
          <a:avLst/>
          <a:gdLst/>
          <a:ahLst/>
          <a:cxnLst/>
          <a:rect l="0" t="0" r="0" b="0"/>
          <a:pathLst>
            <a:path>
              <a:moveTo>
                <a:pt x="0" y="67434"/>
              </a:moveTo>
              <a:lnTo>
                <a:pt x="645712" y="6743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200" kern="1200"/>
        </a:p>
      </dsp:txBody>
      <dsp:txXfrm>
        <a:off x="2084187" y="544814"/>
        <a:ext cx="32285" cy="32285"/>
      </dsp:txXfrm>
    </dsp:sp>
    <dsp:sp modelId="{27A06854-C7E2-49BC-9E84-6364D7AEA769}">
      <dsp:nvSpPr>
        <dsp:cNvPr id="0" name=""/>
        <dsp:cNvSpPr/>
      </dsp:nvSpPr>
      <dsp:spPr>
        <a:xfrm>
          <a:off x="2423186" y="285730"/>
          <a:ext cx="1546326" cy="5511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Стратегия на 3 года</a:t>
          </a:r>
        </a:p>
      </dsp:txBody>
      <dsp:txXfrm>
        <a:off x="2439327" y="301871"/>
        <a:ext cx="1514044" cy="518826"/>
      </dsp:txXfrm>
    </dsp:sp>
    <dsp:sp modelId="{10259B58-8C53-465E-8B47-ADB3DF28E13C}">
      <dsp:nvSpPr>
        <dsp:cNvPr id="0" name=""/>
        <dsp:cNvSpPr/>
      </dsp:nvSpPr>
      <dsp:spPr>
        <a:xfrm rot="21578652">
          <a:off x="3969507" y="492154"/>
          <a:ext cx="546311" cy="134868"/>
        </a:xfrm>
        <a:custGeom>
          <a:avLst/>
          <a:gdLst/>
          <a:ahLst/>
          <a:cxnLst/>
          <a:rect l="0" t="0" r="0" b="0"/>
          <a:pathLst>
            <a:path>
              <a:moveTo>
                <a:pt x="0" y="67434"/>
              </a:moveTo>
              <a:lnTo>
                <a:pt x="546311" y="6743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200" kern="1200"/>
        </a:p>
      </dsp:txBody>
      <dsp:txXfrm>
        <a:off x="4229005" y="545931"/>
        <a:ext cx="27315" cy="27315"/>
      </dsp:txXfrm>
    </dsp:sp>
    <dsp:sp modelId="{1DE47FCF-C437-4618-9D1D-AB1FB1EA37D5}">
      <dsp:nvSpPr>
        <dsp:cNvPr id="0" name=""/>
        <dsp:cNvSpPr/>
      </dsp:nvSpPr>
      <dsp:spPr>
        <a:xfrm>
          <a:off x="4515813" y="263454"/>
          <a:ext cx="1673914" cy="5888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Годовые цели 2023 г. </a:t>
          </a:r>
        </a:p>
      </dsp:txBody>
      <dsp:txXfrm>
        <a:off x="4533061" y="280702"/>
        <a:ext cx="1639418" cy="554380"/>
      </dsp:txXfrm>
    </dsp:sp>
    <dsp:sp modelId="{8FA932E1-3F37-4D2E-A1B2-1CF914287F12}">
      <dsp:nvSpPr>
        <dsp:cNvPr id="0" name=""/>
        <dsp:cNvSpPr/>
      </dsp:nvSpPr>
      <dsp:spPr>
        <a:xfrm rot="21497519">
          <a:off x="6189584" y="480798"/>
          <a:ext cx="648175" cy="134868"/>
        </a:xfrm>
        <a:custGeom>
          <a:avLst/>
          <a:gdLst/>
          <a:ahLst/>
          <a:cxnLst/>
          <a:rect l="0" t="0" r="0" b="0"/>
          <a:pathLst>
            <a:path>
              <a:moveTo>
                <a:pt x="0" y="67434"/>
              </a:moveTo>
              <a:lnTo>
                <a:pt x="648175" y="6743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6497467" y="532028"/>
        <a:ext cx="32408" cy="32408"/>
      </dsp:txXfrm>
    </dsp:sp>
    <dsp:sp modelId="{DCCFCC35-85BE-4F87-9E23-F995214D1CF5}">
      <dsp:nvSpPr>
        <dsp:cNvPr id="0" name=""/>
        <dsp:cNvSpPr/>
      </dsp:nvSpPr>
      <dsp:spPr>
        <a:xfrm>
          <a:off x="6837616" y="288031"/>
          <a:ext cx="1760740" cy="5010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KPI</a:t>
          </a:r>
          <a:endParaRPr lang="ru-RU" sz="1600" kern="1200" dirty="0"/>
        </a:p>
      </dsp:txBody>
      <dsp:txXfrm>
        <a:off x="6852292" y="302707"/>
        <a:ext cx="1731388" cy="4717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60EFC1-BBC4-4E21-8410-7967ED010D7D}">
      <dsp:nvSpPr>
        <dsp:cNvPr id="0" name=""/>
        <dsp:cNvSpPr/>
      </dsp:nvSpPr>
      <dsp:spPr>
        <a:xfrm>
          <a:off x="0" y="268559"/>
          <a:ext cx="6255784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D40357-2A6C-42E6-888F-11E3CC0959CA}">
      <dsp:nvSpPr>
        <dsp:cNvPr id="0" name=""/>
        <dsp:cNvSpPr/>
      </dsp:nvSpPr>
      <dsp:spPr>
        <a:xfrm>
          <a:off x="312789" y="76679"/>
          <a:ext cx="4379048" cy="3837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5518" tIns="0" rIns="165518" bIns="0" numCol="1" spcCol="1270" anchor="ctr" anchorCtr="0">
          <a:noAutofit/>
        </a:bodyPr>
        <a:lstStyle/>
        <a:p>
          <a:pPr marL="0" lvl="0" indent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50" kern="1200" dirty="0"/>
            <a:t>Управление персоналом</a:t>
          </a:r>
        </a:p>
      </dsp:txBody>
      <dsp:txXfrm>
        <a:off x="331523" y="95413"/>
        <a:ext cx="4341580" cy="346292"/>
      </dsp:txXfrm>
    </dsp:sp>
    <dsp:sp modelId="{2AB62778-B33B-40E3-A37A-BE36288BC0E3}">
      <dsp:nvSpPr>
        <dsp:cNvPr id="0" name=""/>
        <dsp:cNvSpPr/>
      </dsp:nvSpPr>
      <dsp:spPr>
        <a:xfrm>
          <a:off x="0" y="858239"/>
          <a:ext cx="6255784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C08304-1D80-476F-A372-0F0B5D984B74}">
      <dsp:nvSpPr>
        <dsp:cNvPr id="0" name=""/>
        <dsp:cNvSpPr/>
      </dsp:nvSpPr>
      <dsp:spPr>
        <a:xfrm>
          <a:off x="312789" y="666359"/>
          <a:ext cx="4379048" cy="3837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5518" tIns="0" rIns="165518" bIns="0" numCol="1" spcCol="1270" anchor="ctr" anchorCtr="0">
          <a:noAutofit/>
        </a:bodyPr>
        <a:lstStyle/>
        <a:p>
          <a:pPr marL="0" lvl="0" indent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50" kern="1200" dirty="0"/>
            <a:t>Управление документооборотом, информацией, знаниями</a:t>
          </a:r>
        </a:p>
      </dsp:txBody>
      <dsp:txXfrm>
        <a:off x="331523" y="685093"/>
        <a:ext cx="4341580" cy="346292"/>
      </dsp:txXfrm>
    </dsp:sp>
    <dsp:sp modelId="{F4F51341-4A88-4083-BECD-C937C09C63EC}">
      <dsp:nvSpPr>
        <dsp:cNvPr id="0" name=""/>
        <dsp:cNvSpPr/>
      </dsp:nvSpPr>
      <dsp:spPr>
        <a:xfrm>
          <a:off x="0" y="1447920"/>
          <a:ext cx="6255784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ECEC15-5505-4F37-9963-9A0CA56DDA28}">
      <dsp:nvSpPr>
        <dsp:cNvPr id="0" name=""/>
        <dsp:cNvSpPr/>
      </dsp:nvSpPr>
      <dsp:spPr>
        <a:xfrm>
          <a:off x="312789" y="1256040"/>
          <a:ext cx="4379048" cy="3837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5518" tIns="0" rIns="165518" bIns="0" numCol="1" spcCol="1270" anchor="ctr" anchorCtr="0">
          <a:noAutofit/>
        </a:bodyPr>
        <a:lstStyle/>
        <a:p>
          <a:pPr marL="0" lvl="0" indent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50" kern="1200" dirty="0"/>
            <a:t>Управление финансами </a:t>
          </a:r>
        </a:p>
      </dsp:txBody>
      <dsp:txXfrm>
        <a:off x="331523" y="1274774"/>
        <a:ext cx="4341580" cy="346292"/>
      </dsp:txXfrm>
    </dsp:sp>
    <dsp:sp modelId="{FB4E351D-0643-42B9-8ADC-DC2F38E9CF99}">
      <dsp:nvSpPr>
        <dsp:cNvPr id="0" name=""/>
        <dsp:cNvSpPr/>
      </dsp:nvSpPr>
      <dsp:spPr>
        <a:xfrm>
          <a:off x="0" y="2037600"/>
          <a:ext cx="6255784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BFECA2-EF9D-43CD-B064-A3598E26D715}">
      <dsp:nvSpPr>
        <dsp:cNvPr id="0" name=""/>
        <dsp:cNvSpPr/>
      </dsp:nvSpPr>
      <dsp:spPr>
        <a:xfrm>
          <a:off x="312789" y="1845720"/>
          <a:ext cx="4379048" cy="3837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5518" tIns="0" rIns="165518" bIns="0" numCol="1" spcCol="1270" anchor="ctr" anchorCtr="0">
          <a:noAutofit/>
        </a:bodyPr>
        <a:lstStyle/>
        <a:p>
          <a:pPr marL="0" lvl="0" indent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50" kern="1200" dirty="0"/>
            <a:t>Строительные работы</a:t>
          </a:r>
        </a:p>
      </dsp:txBody>
      <dsp:txXfrm>
        <a:off x="331523" y="1864454"/>
        <a:ext cx="4341580" cy="346292"/>
      </dsp:txXfrm>
    </dsp:sp>
    <dsp:sp modelId="{C9D81DAD-4172-404B-887D-F494B0960E42}">
      <dsp:nvSpPr>
        <dsp:cNvPr id="0" name=""/>
        <dsp:cNvSpPr/>
      </dsp:nvSpPr>
      <dsp:spPr>
        <a:xfrm>
          <a:off x="0" y="2627280"/>
          <a:ext cx="6255784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1B81F3-B769-4EAF-99C0-502B01FE8386}">
      <dsp:nvSpPr>
        <dsp:cNvPr id="0" name=""/>
        <dsp:cNvSpPr/>
      </dsp:nvSpPr>
      <dsp:spPr>
        <a:xfrm>
          <a:off x="312789" y="2435400"/>
          <a:ext cx="4379048" cy="3837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5518" tIns="0" rIns="165518" bIns="0" numCol="1" spcCol="1270" anchor="ctr" anchorCtr="0">
          <a:noAutofit/>
        </a:bodyPr>
        <a:lstStyle/>
        <a:p>
          <a:pPr marL="0" lvl="0" indent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50" kern="1200" dirty="0"/>
            <a:t>Ремонтные работы</a:t>
          </a:r>
        </a:p>
      </dsp:txBody>
      <dsp:txXfrm>
        <a:off x="331523" y="2454134"/>
        <a:ext cx="4341580" cy="346292"/>
      </dsp:txXfrm>
    </dsp:sp>
    <dsp:sp modelId="{D1608BA2-EA02-44AF-B6A6-41CC029D1D61}">
      <dsp:nvSpPr>
        <dsp:cNvPr id="0" name=""/>
        <dsp:cNvSpPr/>
      </dsp:nvSpPr>
      <dsp:spPr>
        <a:xfrm>
          <a:off x="0" y="3216960"/>
          <a:ext cx="6255784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3EAD42-97FA-4EF8-A0C2-233969729CCB}">
      <dsp:nvSpPr>
        <dsp:cNvPr id="0" name=""/>
        <dsp:cNvSpPr/>
      </dsp:nvSpPr>
      <dsp:spPr>
        <a:xfrm>
          <a:off x="312789" y="3025080"/>
          <a:ext cx="4379048" cy="3837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5518" tIns="0" rIns="165518" bIns="0" numCol="1" spcCol="1270" anchor="ctr" anchorCtr="0">
          <a:noAutofit/>
        </a:bodyPr>
        <a:lstStyle/>
        <a:p>
          <a:pPr marL="0" lvl="0" indent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50" kern="1200" dirty="0"/>
            <a:t>Управление активами (спецтехника, авто, оборудование, инструменты, сооружения)</a:t>
          </a:r>
        </a:p>
      </dsp:txBody>
      <dsp:txXfrm>
        <a:off x="331523" y="3043814"/>
        <a:ext cx="4341580" cy="346292"/>
      </dsp:txXfrm>
    </dsp:sp>
    <dsp:sp modelId="{6CAB5B6F-2BE5-46DE-9F16-EC7DA37B6F50}">
      <dsp:nvSpPr>
        <dsp:cNvPr id="0" name=""/>
        <dsp:cNvSpPr/>
      </dsp:nvSpPr>
      <dsp:spPr>
        <a:xfrm>
          <a:off x="0" y="3806640"/>
          <a:ext cx="6255784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92365C-D428-454E-A01F-DB1E1D33B2D7}">
      <dsp:nvSpPr>
        <dsp:cNvPr id="0" name=""/>
        <dsp:cNvSpPr/>
      </dsp:nvSpPr>
      <dsp:spPr>
        <a:xfrm>
          <a:off x="312789" y="3614760"/>
          <a:ext cx="4379048" cy="3837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5518" tIns="0" rIns="165518" bIns="0" numCol="1" spcCol="1270" anchor="ctr" anchorCtr="0">
          <a:noAutofit/>
        </a:bodyPr>
        <a:lstStyle/>
        <a:p>
          <a:pPr marL="0" lvl="0" indent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50" kern="1200" dirty="0"/>
            <a:t>Управление ТМЦ (снабжение)</a:t>
          </a:r>
        </a:p>
      </dsp:txBody>
      <dsp:txXfrm>
        <a:off x="331523" y="3633494"/>
        <a:ext cx="4341580" cy="346292"/>
      </dsp:txXfrm>
    </dsp:sp>
    <dsp:sp modelId="{7181E388-581B-4E33-966B-2429A7B51A6F}">
      <dsp:nvSpPr>
        <dsp:cNvPr id="0" name=""/>
        <dsp:cNvSpPr/>
      </dsp:nvSpPr>
      <dsp:spPr>
        <a:xfrm>
          <a:off x="0" y="4396320"/>
          <a:ext cx="6255784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731E7E-809D-46AC-8E99-60012E7A3A04}">
      <dsp:nvSpPr>
        <dsp:cNvPr id="0" name=""/>
        <dsp:cNvSpPr/>
      </dsp:nvSpPr>
      <dsp:spPr>
        <a:xfrm>
          <a:off x="312789" y="4204440"/>
          <a:ext cx="4379048" cy="3837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5518" tIns="0" rIns="165518" bIns="0" numCol="1" spcCol="1270" anchor="ctr" anchorCtr="0">
          <a:noAutofit/>
        </a:bodyPr>
        <a:lstStyle/>
        <a:p>
          <a:pPr marL="0" lvl="0" indent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50" kern="1200" dirty="0"/>
            <a:t>ПБ.ОТ и ТБ. Экология</a:t>
          </a:r>
        </a:p>
      </dsp:txBody>
      <dsp:txXfrm>
        <a:off x="331523" y="4223174"/>
        <a:ext cx="4341580" cy="34629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8CEADB-ED7A-4EAC-918B-3854CB98CA20}">
      <dsp:nvSpPr>
        <dsp:cNvPr id="0" name=""/>
        <dsp:cNvSpPr/>
      </dsp:nvSpPr>
      <dsp:spPr>
        <a:xfrm>
          <a:off x="890573" y="1830689"/>
          <a:ext cx="205192" cy="18084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2596" y="0"/>
              </a:lnTo>
              <a:lnTo>
                <a:pt x="102596" y="1808419"/>
              </a:lnTo>
              <a:lnTo>
                <a:pt x="205192" y="180841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600" kern="1200"/>
        </a:p>
      </dsp:txBody>
      <dsp:txXfrm>
        <a:off x="947669" y="2689398"/>
        <a:ext cx="91001" cy="91001"/>
      </dsp:txXfrm>
    </dsp:sp>
    <dsp:sp modelId="{27E6F3BA-F8EB-4D0B-A83D-92AE9466D83C}">
      <dsp:nvSpPr>
        <dsp:cNvPr id="0" name=""/>
        <dsp:cNvSpPr/>
      </dsp:nvSpPr>
      <dsp:spPr>
        <a:xfrm>
          <a:off x="890573" y="1830689"/>
          <a:ext cx="205192" cy="9829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2596" y="0"/>
              </a:lnTo>
              <a:lnTo>
                <a:pt x="102596" y="982919"/>
              </a:lnTo>
              <a:lnTo>
                <a:pt x="205192" y="98291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968067" y="2297046"/>
        <a:ext cx="50205" cy="50205"/>
      </dsp:txXfrm>
    </dsp:sp>
    <dsp:sp modelId="{BC4D0283-BB17-4537-B036-B2CF9CF57DAD}">
      <dsp:nvSpPr>
        <dsp:cNvPr id="0" name=""/>
        <dsp:cNvSpPr/>
      </dsp:nvSpPr>
      <dsp:spPr>
        <a:xfrm>
          <a:off x="890573" y="1830689"/>
          <a:ext cx="205192" cy="1574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2596" y="0"/>
              </a:lnTo>
              <a:lnTo>
                <a:pt x="102596" y="157418"/>
              </a:lnTo>
              <a:lnTo>
                <a:pt x="205192" y="15741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986704" y="1902933"/>
        <a:ext cx="12931" cy="12931"/>
      </dsp:txXfrm>
    </dsp:sp>
    <dsp:sp modelId="{EF3D29DE-B1AB-4C6E-95E1-AC8037B2C368}">
      <dsp:nvSpPr>
        <dsp:cNvPr id="0" name=""/>
        <dsp:cNvSpPr/>
      </dsp:nvSpPr>
      <dsp:spPr>
        <a:xfrm>
          <a:off x="890573" y="1162607"/>
          <a:ext cx="205192" cy="668081"/>
        </a:xfrm>
        <a:custGeom>
          <a:avLst/>
          <a:gdLst/>
          <a:ahLst/>
          <a:cxnLst/>
          <a:rect l="0" t="0" r="0" b="0"/>
          <a:pathLst>
            <a:path>
              <a:moveTo>
                <a:pt x="0" y="668081"/>
              </a:moveTo>
              <a:lnTo>
                <a:pt x="102596" y="668081"/>
              </a:lnTo>
              <a:lnTo>
                <a:pt x="102596" y="0"/>
              </a:lnTo>
              <a:lnTo>
                <a:pt x="205192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400" kern="1200"/>
        </a:p>
      </dsp:txBody>
      <dsp:txXfrm>
        <a:off x="975698" y="1479176"/>
        <a:ext cx="34944" cy="34944"/>
      </dsp:txXfrm>
    </dsp:sp>
    <dsp:sp modelId="{03BE80BF-217B-47A3-8A20-95CD9E9E8473}">
      <dsp:nvSpPr>
        <dsp:cNvPr id="0" name=""/>
        <dsp:cNvSpPr/>
      </dsp:nvSpPr>
      <dsp:spPr>
        <a:xfrm>
          <a:off x="890573" y="337107"/>
          <a:ext cx="205192" cy="1493582"/>
        </a:xfrm>
        <a:custGeom>
          <a:avLst/>
          <a:gdLst/>
          <a:ahLst/>
          <a:cxnLst/>
          <a:rect l="0" t="0" r="0" b="0"/>
          <a:pathLst>
            <a:path>
              <a:moveTo>
                <a:pt x="0" y="1493582"/>
              </a:moveTo>
              <a:lnTo>
                <a:pt x="102596" y="1493582"/>
              </a:lnTo>
              <a:lnTo>
                <a:pt x="102596" y="0"/>
              </a:lnTo>
              <a:lnTo>
                <a:pt x="205192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400" kern="1200"/>
        </a:p>
      </dsp:txBody>
      <dsp:txXfrm>
        <a:off x="955480" y="1046207"/>
        <a:ext cx="75380" cy="75380"/>
      </dsp:txXfrm>
    </dsp:sp>
    <dsp:sp modelId="{7182E484-8BE0-450D-8B38-6F21BE9814C5}">
      <dsp:nvSpPr>
        <dsp:cNvPr id="0" name=""/>
        <dsp:cNvSpPr/>
      </dsp:nvSpPr>
      <dsp:spPr>
        <a:xfrm rot="16200000">
          <a:off x="-1177521" y="1500489"/>
          <a:ext cx="3475791" cy="6604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Оценка деятельности компании</a:t>
          </a:r>
        </a:p>
      </dsp:txBody>
      <dsp:txXfrm>
        <a:off x="-1177521" y="1500489"/>
        <a:ext cx="3475791" cy="660400"/>
      </dsp:txXfrm>
    </dsp:sp>
    <dsp:sp modelId="{C770ACC0-7E17-4B14-8C89-DC05E9E3D8A6}">
      <dsp:nvSpPr>
        <dsp:cNvPr id="0" name=""/>
        <dsp:cNvSpPr/>
      </dsp:nvSpPr>
      <dsp:spPr>
        <a:xfrm>
          <a:off x="1095766" y="6906"/>
          <a:ext cx="2166113" cy="6604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Объем работ</a:t>
          </a:r>
        </a:p>
      </dsp:txBody>
      <dsp:txXfrm>
        <a:off x="1095766" y="6906"/>
        <a:ext cx="2166113" cy="660400"/>
      </dsp:txXfrm>
    </dsp:sp>
    <dsp:sp modelId="{433AC7B1-F96C-48F5-9564-A8337AC35351}">
      <dsp:nvSpPr>
        <dsp:cNvPr id="0" name=""/>
        <dsp:cNvSpPr/>
      </dsp:nvSpPr>
      <dsp:spPr>
        <a:xfrm>
          <a:off x="1095766" y="832407"/>
          <a:ext cx="2166113" cy="6604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solidFill>
                <a:schemeClr val="tx1"/>
              </a:solidFill>
            </a:rPr>
            <a:t>Финансовые результаты</a:t>
          </a:r>
        </a:p>
      </dsp:txBody>
      <dsp:txXfrm>
        <a:off x="1095766" y="832407"/>
        <a:ext cx="2166113" cy="660400"/>
      </dsp:txXfrm>
    </dsp:sp>
    <dsp:sp modelId="{97577772-4F32-4183-9421-66D0C089F9B3}">
      <dsp:nvSpPr>
        <dsp:cNvPr id="0" name=""/>
        <dsp:cNvSpPr/>
      </dsp:nvSpPr>
      <dsp:spPr>
        <a:xfrm>
          <a:off x="1095766" y="1657907"/>
          <a:ext cx="2166113" cy="6604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kern="1200" dirty="0"/>
            <a:t>Заказчики</a:t>
          </a:r>
        </a:p>
        <a:p>
          <a:pPr marL="0"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400" kern="1200" dirty="0"/>
        </a:p>
      </dsp:txBody>
      <dsp:txXfrm>
        <a:off x="1095766" y="1657907"/>
        <a:ext cx="2166113" cy="660400"/>
      </dsp:txXfrm>
    </dsp:sp>
    <dsp:sp modelId="{D3BA0A67-2939-4DA5-9341-8502F28854EF}">
      <dsp:nvSpPr>
        <dsp:cNvPr id="0" name=""/>
        <dsp:cNvSpPr/>
      </dsp:nvSpPr>
      <dsp:spPr>
        <a:xfrm>
          <a:off x="1095766" y="2483408"/>
          <a:ext cx="2166113" cy="6604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kern="1200" dirty="0"/>
            <a:t>Персонал </a:t>
          </a:r>
        </a:p>
      </dsp:txBody>
      <dsp:txXfrm>
        <a:off x="1095766" y="2483408"/>
        <a:ext cx="2166113" cy="660400"/>
      </dsp:txXfrm>
    </dsp:sp>
    <dsp:sp modelId="{A76D1458-23D3-4922-A8B9-6EE9C055021B}">
      <dsp:nvSpPr>
        <dsp:cNvPr id="0" name=""/>
        <dsp:cNvSpPr/>
      </dsp:nvSpPr>
      <dsp:spPr>
        <a:xfrm>
          <a:off x="1095766" y="3308908"/>
          <a:ext cx="2166113" cy="6604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kern="1200" dirty="0"/>
            <a:t>Промышленная безопасность. ОТ и ТБ. Экология</a:t>
          </a:r>
        </a:p>
      </dsp:txBody>
      <dsp:txXfrm>
        <a:off x="1095766" y="3308908"/>
        <a:ext cx="2166113" cy="6604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1DAD58-F1FA-42CD-B529-01A2D746CE71}">
      <dsp:nvSpPr>
        <dsp:cNvPr id="0" name=""/>
        <dsp:cNvSpPr/>
      </dsp:nvSpPr>
      <dsp:spPr>
        <a:xfrm rot="5400000">
          <a:off x="332505" y="1538131"/>
          <a:ext cx="994517" cy="1654855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5F19A87-8020-4705-BFFE-C0A98C73750C}">
      <dsp:nvSpPr>
        <dsp:cNvPr id="0" name=""/>
        <dsp:cNvSpPr/>
      </dsp:nvSpPr>
      <dsp:spPr>
        <a:xfrm>
          <a:off x="166496" y="2032576"/>
          <a:ext cx="1494012" cy="13095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Определение и выбор процесса, проблемы, требующих улучшений</a:t>
          </a:r>
        </a:p>
      </dsp:txBody>
      <dsp:txXfrm>
        <a:off x="166496" y="2032576"/>
        <a:ext cx="1494012" cy="1309589"/>
      </dsp:txXfrm>
    </dsp:sp>
    <dsp:sp modelId="{BB6969AA-6BCE-44A8-8894-1D72A028C499}">
      <dsp:nvSpPr>
        <dsp:cNvPr id="0" name=""/>
        <dsp:cNvSpPr/>
      </dsp:nvSpPr>
      <dsp:spPr>
        <a:xfrm>
          <a:off x="1378619" y="1416299"/>
          <a:ext cx="281889" cy="281889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4FE7ED1-3A82-423E-AC34-BED446AB3FDE}">
      <dsp:nvSpPr>
        <dsp:cNvPr id="0" name=""/>
        <dsp:cNvSpPr/>
      </dsp:nvSpPr>
      <dsp:spPr>
        <a:xfrm rot="5400000">
          <a:off x="2161469" y="1085552"/>
          <a:ext cx="994517" cy="1654855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723F3F3-3AE3-4BFC-BE05-BACCFE22C0C9}">
      <dsp:nvSpPr>
        <dsp:cNvPr id="0" name=""/>
        <dsp:cNvSpPr/>
      </dsp:nvSpPr>
      <dsp:spPr>
        <a:xfrm>
          <a:off x="1995459" y="1579998"/>
          <a:ext cx="1494012" cy="13095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Обучение</a:t>
          </a:r>
          <a:r>
            <a:rPr lang="en-US" sz="1400" kern="1200" dirty="0"/>
            <a:t> LSS</a:t>
          </a:r>
          <a:r>
            <a:rPr lang="ru-RU" sz="1400" kern="1200" dirty="0"/>
            <a:t> выбранных сотрудников  под проекты </a:t>
          </a:r>
        </a:p>
      </dsp:txBody>
      <dsp:txXfrm>
        <a:off x="1995459" y="1579998"/>
        <a:ext cx="1494012" cy="1309589"/>
      </dsp:txXfrm>
    </dsp:sp>
    <dsp:sp modelId="{562F8354-98DD-4AC6-ACDC-EB39FEE26AAD}">
      <dsp:nvSpPr>
        <dsp:cNvPr id="0" name=""/>
        <dsp:cNvSpPr/>
      </dsp:nvSpPr>
      <dsp:spPr>
        <a:xfrm>
          <a:off x="3207583" y="963720"/>
          <a:ext cx="281889" cy="281889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E6735AE-3A14-4251-8080-19A82DBC1E39}">
      <dsp:nvSpPr>
        <dsp:cNvPr id="0" name=""/>
        <dsp:cNvSpPr/>
      </dsp:nvSpPr>
      <dsp:spPr>
        <a:xfrm rot="5400000">
          <a:off x="3990432" y="632974"/>
          <a:ext cx="994517" cy="1654855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7B37130-A321-4CD2-B8BB-D085EFA1D829}">
      <dsp:nvSpPr>
        <dsp:cNvPr id="0" name=""/>
        <dsp:cNvSpPr/>
      </dsp:nvSpPr>
      <dsp:spPr>
        <a:xfrm>
          <a:off x="3824423" y="1127419"/>
          <a:ext cx="1494012" cy="13095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Внедрение улучшений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Стандартизация</a:t>
          </a:r>
        </a:p>
      </dsp:txBody>
      <dsp:txXfrm>
        <a:off x="3824423" y="1127419"/>
        <a:ext cx="1494012" cy="1309589"/>
      </dsp:txXfrm>
    </dsp:sp>
    <dsp:sp modelId="{1D4C6E3C-6647-410D-A522-BFF8CF725EFD}">
      <dsp:nvSpPr>
        <dsp:cNvPr id="0" name=""/>
        <dsp:cNvSpPr/>
      </dsp:nvSpPr>
      <dsp:spPr>
        <a:xfrm>
          <a:off x="5036546" y="511141"/>
          <a:ext cx="281889" cy="281889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F45718C-E2D4-4F6B-95EA-1040FCC85249}">
      <dsp:nvSpPr>
        <dsp:cNvPr id="0" name=""/>
        <dsp:cNvSpPr/>
      </dsp:nvSpPr>
      <dsp:spPr>
        <a:xfrm rot="5400000">
          <a:off x="5887025" y="180395"/>
          <a:ext cx="994517" cy="1654855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2348D5C-DE97-4271-B04A-D4CA64473258}">
      <dsp:nvSpPr>
        <dsp:cNvPr id="0" name=""/>
        <dsp:cNvSpPr/>
      </dsp:nvSpPr>
      <dsp:spPr>
        <a:xfrm>
          <a:off x="5724698" y="847313"/>
          <a:ext cx="1957590" cy="13095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Отслеживание, подтверждение эффекта</a:t>
          </a:r>
        </a:p>
      </dsp:txBody>
      <dsp:txXfrm>
        <a:off x="5724698" y="847313"/>
        <a:ext cx="1957590" cy="1309589"/>
      </dsp:txXfrm>
    </dsp:sp>
    <dsp:sp modelId="{EE27148A-0155-4F28-B712-33862055D290}">
      <dsp:nvSpPr>
        <dsp:cNvPr id="0" name=""/>
        <dsp:cNvSpPr/>
      </dsp:nvSpPr>
      <dsp:spPr>
        <a:xfrm>
          <a:off x="6933139" y="58562"/>
          <a:ext cx="281889" cy="281889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621AF9B-B5F8-4D43-AA62-4CB8C97FDF81}">
      <dsp:nvSpPr>
        <dsp:cNvPr id="0" name=""/>
        <dsp:cNvSpPr/>
      </dsp:nvSpPr>
      <dsp:spPr>
        <a:xfrm rot="5400000">
          <a:off x="7648359" y="-272183"/>
          <a:ext cx="994517" cy="1654855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DE24139-A8ED-4695-B62A-3437A5CD514C}">
      <dsp:nvSpPr>
        <dsp:cNvPr id="0" name=""/>
        <dsp:cNvSpPr/>
      </dsp:nvSpPr>
      <dsp:spPr>
        <a:xfrm>
          <a:off x="7482350" y="222261"/>
          <a:ext cx="1494012" cy="13095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Поощрение работников за результаты проектов</a:t>
          </a:r>
        </a:p>
      </dsp:txBody>
      <dsp:txXfrm>
        <a:off x="7482350" y="222261"/>
        <a:ext cx="1494012" cy="13095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7374CE-F8EC-6FE7-8F13-2E76568EBC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562D6E1-DA71-FCD5-95CE-532B284BEC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6DF4378-7FF7-4C83-1B86-8D886A09D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1C927-CCDF-4409-9A3B-401FCD61AFD8}" type="datetimeFigureOut">
              <a:rPr lang="ru-RU" smtClean="0"/>
              <a:t>23.11.2022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5F6EED3-B5AB-C961-E2A5-92F172449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F582B15-2B1D-EE60-27BC-F44CDD3A1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89645-712E-4EDF-B40B-EDDBB87539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3128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9632D7-B340-B1B6-8B99-8754FD54A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DC80899-5A79-E67D-A4A3-A7C6B26FDE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C451047-4974-D259-4945-EAF61E02C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1C927-CCDF-4409-9A3B-401FCD61AFD8}" type="datetimeFigureOut">
              <a:rPr lang="ru-RU" smtClean="0"/>
              <a:t>23.11.2022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115EFF9-39CC-DEC7-F5C0-07F97988A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1B1555B-4329-8D33-EF5C-00B89C26C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89645-712E-4EDF-B40B-EDDBB87539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5517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C097C8F-E29F-871D-7F6B-B45C25CC4A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25FDE98-BFED-2F15-328C-41F4A6772E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448818D-4E7A-C1FB-2F7D-32DD66A9F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1C927-CCDF-4409-9A3B-401FCD61AFD8}" type="datetimeFigureOut">
              <a:rPr lang="ru-RU" smtClean="0"/>
              <a:t>23.11.2022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2F4F34E-8A0C-70E1-3CD4-EF3E73DB1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78D06AC-7089-84B7-D9FE-2595F3B55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89645-712E-4EDF-B40B-EDDBB87539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61094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46304"/>
            <a:ext cx="11582400" cy="685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11582400" cy="523435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3pPr>
              <a:defRPr baseline="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068258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7B8D8F-B3B3-0B33-D51E-EFB51FEE4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0F74B7B-AEE4-2C2C-6531-6AE6007A72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B36ACEF-3A9B-B0B1-68F0-882FFEEC8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1C927-CCDF-4409-9A3B-401FCD61AFD8}" type="datetimeFigureOut">
              <a:rPr lang="ru-RU" smtClean="0"/>
              <a:t>23.11.2022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0596E97-E231-AE12-DEFE-51A1069A4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3E25C8D-0495-9C16-2732-AF1D13FC3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89645-712E-4EDF-B40B-EDDBB87539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5538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0616D3-282C-648F-46A6-ED4AC5C0B8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BD681E2-9809-35C9-2D90-A09BC0C360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E961394-755C-ADB5-84CA-DF897755F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1C927-CCDF-4409-9A3B-401FCD61AFD8}" type="datetimeFigureOut">
              <a:rPr lang="ru-RU" smtClean="0"/>
              <a:t>23.11.2022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83DEEC3-9AF9-5838-8689-97C22BFBC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71B225D-5670-8753-2377-86CA608AF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89645-712E-4EDF-B40B-EDDBB87539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3502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ECA90A-B0EE-B6F9-D4C2-2BF3854F6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7553A95-6555-AD87-5B21-9BFC8BA7C4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4BB4DD0-AB55-5645-5F45-6F88FABA8F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2026FBA-62F5-C6A7-C31D-9C822E21C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1C927-CCDF-4409-9A3B-401FCD61AFD8}" type="datetimeFigureOut">
              <a:rPr lang="ru-RU" smtClean="0"/>
              <a:t>23.11.2022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51A2149-1D72-55A9-D29B-65F635F74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2596483-43F3-4874-0A6B-AEEF370FF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89645-712E-4EDF-B40B-EDDBB87539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478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1D587E-A164-13C2-8F0F-A7019C6A37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68389D9-3CC1-5487-DD1D-7C78D31F7B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67FEA36-ACDC-9179-B01B-114BAC8C0A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4B04130-0FB2-DED7-F5DC-15689030E1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9A062A7-D21F-A7FA-0A65-39A7097C34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C0B553A-03FD-29E2-114A-FDA6D6216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1C927-CCDF-4409-9A3B-401FCD61AFD8}" type="datetimeFigureOut">
              <a:rPr lang="ru-RU" smtClean="0"/>
              <a:t>23.11.2022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5E222BF-8475-51B1-6F9A-3FB4A676B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4679735-2D06-4F59-CD81-B4A704D64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89645-712E-4EDF-B40B-EDDBB87539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8476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605893-5C12-B184-03A5-4FC886C24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56010B5-B3F6-6E8E-C335-040FCB3A7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1C927-CCDF-4409-9A3B-401FCD61AFD8}" type="datetimeFigureOut">
              <a:rPr lang="ru-RU" smtClean="0"/>
              <a:t>23.11.2022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159082E-0B85-F501-3F39-9F09EB116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C7A2EDF-43FD-4E6C-C82A-B0E75B6E0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89645-712E-4EDF-B40B-EDDBB87539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8751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EF573BC6-D412-679E-6BE1-864560E95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1C927-CCDF-4409-9A3B-401FCD61AFD8}" type="datetimeFigureOut">
              <a:rPr lang="ru-RU" smtClean="0"/>
              <a:t>23.11.2022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DDDED30-BACB-E3C7-70B9-47336DDD1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895BA3C-CA3C-948D-39EF-9A36E8967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89645-712E-4EDF-B40B-EDDBB87539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439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47482F-1791-68DA-7E44-7B3326BDF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053D8AB-7620-CC91-F3D2-007B3151C8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A9668A9-891F-4297-A0A3-2029A0E409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9545709-8671-D361-B95C-81F9C4565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1C927-CCDF-4409-9A3B-401FCD61AFD8}" type="datetimeFigureOut">
              <a:rPr lang="ru-RU" smtClean="0"/>
              <a:t>23.11.2022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D5B87CC-7CB8-CCBE-A77E-5174BE9E5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8D02AB5-8BBF-9664-27E3-206012ECE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89645-712E-4EDF-B40B-EDDBB87539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6811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27889C-F245-BCFA-A500-59083DA5A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7750B4C-0A91-457A-7AB8-BB65B1F56D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4F9D71E-3C57-538F-7543-399827CE23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A6871CD-3BD7-840E-0BAB-DD84A62E9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1C927-CCDF-4409-9A3B-401FCD61AFD8}" type="datetimeFigureOut">
              <a:rPr lang="ru-RU" smtClean="0"/>
              <a:t>23.11.2022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254DA6F-6D7D-BAE0-2AAE-5C20056FD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241F1A1-0F80-51EB-76F4-D2A943AC6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89645-712E-4EDF-B40B-EDDBB87539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2549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193D65-1B45-4FA6-F435-15D99E518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2F42E33-8BED-6DEF-CCBA-0223AD0C74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8D765FA-1482-6E55-834D-77D875227E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1C927-CCDF-4409-9A3B-401FCD61AFD8}" type="datetimeFigureOut">
              <a:rPr lang="ru-RU" smtClean="0"/>
              <a:t>23.11.2022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B2FA0B8-DAF7-A45A-0001-35009CCE0E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3F6901E-BA80-1B96-043D-9DC984496D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89645-712E-4EDF-B40B-EDDBB87539D8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AB23BB2A-AC1E-1E6A-6C1C-D79E246E7629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9247690" y="89674"/>
            <a:ext cx="2798307" cy="591363"/>
          </a:xfrm>
          <a:prstGeom prst="rect">
            <a:avLst/>
          </a:prstGeom>
        </p:spPr>
      </p:pic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7A1B8B55-5594-3BD4-690C-7013EAE188C2}"/>
              </a:ext>
            </a:extLst>
          </p:cNvPr>
          <p:cNvCxnSpPr/>
          <p:nvPr userDrawn="1"/>
        </p:nvCxnSpPr>
        <p:spPr>
          <a:xfrm>
            <a:off x="838200" y="1297398"/>
            <a:ext cx="105156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865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3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46A917-43EA-FDF3-A50B-0CC559479F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5522" y="1748183"/>
            <a:ext cx="9144000" cy="238760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Интеграция СУОД и </a:t>
            </a:r>
            <a:b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Системы операционных улучшений АО «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</a:rPr>
              <a:t>Промфинстрой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» </a:t>
            </a:r>
          </a:p>
        </p:txBody>
      </p:sp>
    </p:spTree>
    <p:extLst>
      <p:ext uri="{BB962C8B-B14F-4D97-AF65-F5344CB8AC3E}">
        <p14:creationId xmlns:p14="http://schemas.microsoft.com/office/powerpoint/2010/main" val="30166513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8781B1-73EF-5AAB-7A45-1408A2DE7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7815" y="504112"/>
            <a:ext cx="11582400" cy="685800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Инструменты для развития системы операционных улучшений</a:t>
            </a:r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id="{E576478E-87B7-1710-1C74-59AF17BAD2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7268" y="1437586"/>
            <a:ext cx="8524783" cy="5234354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b="0" dirty="0"/>
              <a:t>Мотивация персонала</a:t>
            </a:r>
          </a:p>
          <a:p>
            <a:pPr marL="712788" indent="-265113">
              <a:buFont typeface="Courier New" panose="02070309020205020404" pitchFamily="49" charset="0"/>
              <a:buChar char="o"/>
            </a:pPr>
            <a:r>
              <a:rPr lang="ru-RU" sz="1800" b="0" dirty="0"/>
              <a:t>Материальная (Премия…) Положение о премировании </a:t>
            </a:r>
          </a:p>
          <a:p>
            <a:pPr marL="712788" indent="-265113">
              <a:buFont typeface="Courier New" panose="02070309020205020404" pitchFamily="49" charset="0"/>
              <a:buChar char="o"/>
            </a:pPr>
            <a:r>
              <a:rPr lang="ru-RU" sz="1800" b="0" dirty="0"/>
              <a:t>Нематериальная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b="0" dirty="0"/>
              <a:t>База проектов и идей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b="0" dirty="0"/>
              <a:t>Дорожная карта по проектам (Мероприятия, экономический эффект, сроки)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b="0" dirty="0"/>
              <a:t>Каскадирование </a:t>
            </a:r>
            <a:r>
              <a:rPr lang="en-US" sz="1800" b="0" dirty="0"/>
              <a:t>KPI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b="0" dirty="0"/>
              <a:t>Распространение информации </a:t>
            </a:r>
          </a:p>
          <a:p>
            <a:pPr marL="712788" indent="-285750">
              <a:buFont typeface="Courier New" panose="02070309020205020404" pitchFamily="49" charset="0"/>
              <a:buChar char="o"/>
            </a:pPr>
            <a:r>
              <a:rPr lang="ru-RU" sz="1800" b="0" dirty="0"/>
              <a:t>Обучение </a:t>
            </a:r>
          </a:p>
          <a:p>
            <a:pPr marL="712788" indent="-285750">
              <a:buFont typeface="Courier New" panose="02070309020205020404" pitchFamily="49" charset="0"/>
              <a:buChar char="o"/>
            </a:pPr>
            <a:r>
              <a:rPr lang="ru-RU" sz="1800" b="0" dirty="0"/>
              <a:t>Отчеты на расширенных совещаниях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b="0" dirty="0"/>
              <a:t>Бенчмаркинг- поиск, изучение и внедрение лучшего опыта других организаций-эталонов в свою компанию</a:t>
            </a:r>
          </a:p>
          <a:p>
            <a:pPr marL="712788" indent="-285750">
              <a:buFont typeface="Courier New" panose="02070309020205020404" pitchFamily="49" charset="0"/>
              <a:buChar char="o"/>
            </a:pPr>
            <a:r>
              <a:rPr lang="ru-RU" sz="1800" b="0" dirty="0"/>
              <a:t>Системы сравнивающие уровни компаний</a:t>
            </a:r>
            <a:endParaRPr lang="en-US" sz="18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0" dirty="0"/>
              <a:t>C</a:t>
            </a:r>
            <a:r>
              <a:rPr lang="ru-RU" sz="1800" b="0" dirty="0" err="1"/>
              <a:t>истема</a:t>
            </a:r>
            <a:r>
              <a:rPr lang="ru-RU" sz="1800" b="0" dirty="0"/>
              <a:t> контроля улучшений</a:t>
            </a:r>
          </a:p>
        </p:txBody>
      </p:sp>
    </p:spTree>
    <p:extLst>
      <p:ext uri="{BB962C8B-B14F-4D97-AF65-F5344CB8AC3E}">
        <p14:creationId xmlns:p14="http://schemas.microsoft.com/office/powerpoint/2010/main" val="2507323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EFFBD9-45CF-56EA-AD26-C667C7AE8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Уровни зрелости требований СУОД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FBFEA23-B8E2-48A7-9B20-693804EB70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245" y="1519617"/>
            <a:ext cx="3889514" cy="7663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>
                <a:solidFill>
                  <a:srgbClr val="FF0000"/>
                </a:solidFill>
              </a:rPr>
              <a:t>         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Начальный уровень:</a:t>
            </a:r>
          </a:p>
          <a:p>
            <a:pPr marL="0" indent="0">
              <a:buNone/>
            </a:pPr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C62A843-5FE0-1BAB-2BB0-5BA5ADC6044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875" t="32258" r="21821" b="11449"/>
          <a:stretch/>
        </p:blipFill>
        <p:spPr>
          <a:xfrm>
            <a:off x="546651" y="1498703"/>
            <a:ext cx="6392572" cy="3301897"/>
          </a:xfrm>
          <a:prstGeom prst="rect">
            <a:avLst/>
          </a:prstGeom>
        </p:spPr>
      </p:pic>
      <p:sp>
        <p:nvSpPr>
          <p:cNvPr id="6" name="Блок-схема: узел 5">
            <a:extLst>
              <a:ext uri="{FF2B5EF4-FFF2-40B4-BE49-F238E27FC236}">
                <a16:creationId xmlns:a16="http://schemas.microsoft.com/office/drawing/2014/main" id="{E8C81530-E951-F5E4-FFEE-B7F6CED8B0E7}"/>
              </a:ext>
            </a:extLst>
          </p:cNvPr>
          <p:cNvSpPr/>
          <p:nvPr/>
        </p:nvSpPr>
        <p:spPr>
          <a:xfrm>
            <a:off x="7348332" y="1521723"/>
            <a:ext cx="337930" cy="33793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: вниз 6">
            <a:extLst>
              <a:ext uri="{FF2B5EF4-FFF2-40B4-BE49-F238E27FC236}">
                <a16:creationId xmlns:a16="http://schemas.microsoft.com/office/drawing/2014/main" id="{4C3CBE2C-ED26-B966-CB71-2540B872119C}"/>
              </a:ext>
            </a:extLst>
          </p:cNvPr>
          <p:cNvSpPr/>
          <p:nvPr/>
        </p:nvSpPr>
        <p:spPr>
          <a:xfrm>
            <a:off x="8481391" y="5068952"/>
            <a:ext cx="1133061" cy="385878"/>
          </a:xfrm>
          <a:prstGeom prst="downArrow">
            <a:avLst>
              <a:gd name="adj1" fmla="val 50000"/>
              <a:gd name="adj2" fmla="val 50000"/>
            </a:avLst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Объект 2">
            <a:extLst>
              <a:ext uri="{FF2B5EF4-FFF2-40B4-BE49-F238E27FC236}">
                <a16:creationId xmlns:a16="http://schemas.microsoft.com/office/drawing/2014/main" id="{C924E7D6-243A-1E4E-59B0-E5DEE6BCD80A}"/>
              </a:ext>
            </a:extLst>
          </p:cNvPr>
          <p:cNvSpPr txBox="1">
            <a:spLocks/>
          </p:cNvSpPr>
          <p:nvPr/>
        </p:nvSpPr>
        <p:spPr>
          <a:xfrm>
            <a:off x="7530551" y="5533135"/>
            <a:ext cx="3889514" cy="7663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2000" dirty="0">
                <a:solidFill>
                  <a:srgbClr val="FFFF00"/>
                </a:solidFill>
              </a:rPr>
              <a:t>         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Развитый уровень:</a:t>
            </a:r>
          </a:p>
        </p:txBody>
      </p:sp>
      <p:sp>
        <p:nvSpPr>
          <p:cNvPr id="9" name="Блок-схема: узел 8">
            <a:extLst>
              <a:ext uri="{FF2B5EF4-FFF2-40B4-BE49-F238E27FC236}">
                <a16:creationId xmlns:a16="http://schemas.microsoft.com/office/drawing/2014/main" id="{1B8BF412-09EF-8BAD-D982-216598FF032C}"/>
              </a:ext>
            </a:extLst>
          </p:cNvPr>
          <p:cNvSpPr/>
          <p:nvPr/>
        </p:nvSpPr>
        <p:spPr>
          <a:xfrm>
            <a:off x="7427844" y="5538197"/>
            <a:ext cx="337930" cy="337930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: вниз 9">
            <a:extLst>
              <a:ext uri="{FF2B5EF4-FFF2-40B4-BE49-F238E27FC236}">
                <a16:creationId xmlns:a16="http://schemas.microsoft.com/office/drawing/2014/main" id="{F5CD1C22-78A3-3444-0932-F15DDE9D44E8}"/>
              </a:ext>
            </a:extLst>
          </p:cNvPr>
          <p:cNvSpPr/>
          <p:nvPr/>
        </p:nvSpPr>
        <p:spPr>
          <a:xfrm>
            <a:off x="8415133" y="3869630"/>
            <a:ext cx="1133061" cy="385878"/>
          </a:xfrm>
          <a:prstGeom prst="downArrow">
            <a:avLst>
              <a:gd name="adj1" fmla="val 50000"/>
              <a:gd name="adj2" fmla="val 50000"/>
            </a:avLst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1" name="Объект 2">
            <a:extLst>
              <a:ext uri="{FF2B5EF4-FFF2-40B4-BE49-F238E27FC236}">
                <a16:creationId xmlns:a16="http://schemas.microsoft.com/office/drawing/2014/main" id="{5AD54A06-7C64-DCC2-9B9F-788687BC0B1C}"/>
              </a:ext>
            </a:extLst>
          </p:cNvPr>
          <p:cNvSpPr txBox="1">
            <a:spLocks/>
          </p:cNvSpPr>
          <p:nvPr/>
        </p:nvSpPr>
        <p:spPr>
          <a:xfrm>
            <a:off x="7530551" y="4305784"/>
            <a:ext cx="3889514" cy="7663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2000" dirty="0">
                <a:solidFill>
                  <a:srgbClr val="FFFF00"/>
                </a:solidFill>
              </a:rPr>
              <a:t>         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Базовый уровень:</a:t>
            </a:r>
          </a:p>
        </p:txBody>
      </p:sp>
      <p:sp>
        <p:nvSpPr>
          <p:cNvPr id="12" name="Блок-схема: узел 11">
            <a:extLst>
              <a:ext uri="{FF2B5EF4-FFF2-40B4-BE49-F238E27FC236}">
                <a16:creationId xmlns:a16="http://schemas.microsoft.com/office/drawing/2014/main" id="{D882B965-B83C-226E-6C50-6FD4E3D49F3D}"/>
              </a:ext>
            </a:extLst>
          </p:cNvPr>
          <p:cNvSpPr/>
          <p:nvPr/>
        </p:nvSpPr>
        <p:spPr>
          <a:xfrm>
            <a:off x="7361586" y="4338875"/>
            <a:ext cx="337930" cy="337930"/>
          </a:xfrm>
          <a:prstGeom prst="flowChartConnector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 стрелкой 14">
            <a:extLst>
              <a:ext uri="{FF2B5EF4-FFF2-40B4-BE49-F238E27FC236}">
                <a16:creationId xmlns:a16="http://schemas.microsoft.com/office/drawing/2014/main" id="{2A76682A-BC21-C939-EBF7-EE60EF08FFB2}"/>
              </a:ext>
            </a:extLst>
          </p:cNvPr>
          <p:cNvCxnSpPr>
            <a:cxnSpLocks/>
          </p:cNvCxnSpPr>
          <p:nvPr/>
        </p:nvCxnSpPr>
        <p:spPr>
          <a:xfrm flipH="1">
            <a:off x="11088759" y="1794485"/>
            <a:ext cx="23193" cy="39126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6FC624BD-4F52-30D3-480C-9983A73F724F}"/>
              </a:ext>
            </a:extLst>
          </p:cNvPr>
          <p:cNvSpPr txBox="1"/>
          <p:nvPr/>
        </p:nvSpPr>
        <p:spPr>
          <a:xfrm rot="16200000">
            <a:off x="9857969" y="3210531"/>
            <a:ext cx="3053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Срок реализации 2023г.</a:t>
            </a: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CCD9C492-3197-65BF-CD59-BBA9D1236BFC}"/>
              </a:ext>
            </a:extLst>
          </p:cNvPr>
          <p:cNvSpPr txBox="1">
            <a:spLocks/>
          </p:cNvSpPr>
          <p:nvPr/>
        </p:nvSpPr>
        <p:spPr>
          <a:xfrm>
            <a:off x="7235267" y="1987158"/>
            <a:ext cx="3889514" cy="16597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1200" dirty="0">
                <a:solidFill>
                  <a:srgbClr val="FF0000"/>
                </a:solidFill>
              </a:rPr>
              <a:t>         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Сегодня АО «</a:t>
            </a:r>
            <a:r>
              <a:rPr lang="ru-RU" sz="1600" dirty="0" err="1">
                <a:solidFill>
                  <a:schemeClr val="accent1">
                    <a:lumMod val="50000"/>
                  </a:schemeClr>
                </a:solidFill>
              </a:rPr>
              <a:t>Промфинстрой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» находится на Начальном уровне оценки зрелости требований СУОД. Компания планируется переход на уровень «Базовый» и «Развитый» в течение 2023г. внедряя систему операционных улучшений в компании.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ru-RU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418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247A08-806C-0B5E-58A3-9C4FB52BD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Развитие системы операционных улучшений АО «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Промфинстрой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» (СОУ ПФС) 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580B3A17-F5C5-A4E0-83B5-D0B8A4F4A49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2324133"/>
              </p:ext>
            </p:extLst>
          </p:nvPr>
        </p:nvGraphicFramePr>
        <p:xfrm>
          <a:off x="1121687" y="1162065"/>
          <a:ext cx="8837308" cy="1152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id="{3FFAD429-4409-712C-67B3-27BCEE56929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17215621"/>
              </p:ext>
            </p:extLst>
          </p:nvPr>
        </p:nvGraphicFramePr>
        <p:xfrm>
          <a:off x="4319451" y="2057400"/>
          <a:ext cx="6255784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7F4672BA-47EB-D34E-7798-930178659333}"/>
              </a:ext>
            </a:extLst>
          </p:cNvPr>
          <p:cNvSpPr txBox="1"/>
          <p:nvPr/>
        </p:nvSpPr>
        <p:spPr>
          <a:xfrm>
            <a:off x="9071235" y="2094496"/>
            <a:ext cx="2160240" cy="285445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spcAft>
                <a:spcPts val="100"/>
              </a:spcAft>
            </a:pPr>
            <a:r>
              <a:rPr lang="ru-RU" sz="1400" dirty="0">
                <a:solidFill>
                  <a:schemeClr val="tx2"/>
                </a:solidFill>
              </a:rPr>
              <a:t>Оценка процесса</a:t>
            </a:r>
          </a:p>
        </p:txBody>
      </p:sp>
      <p:graphicFrame>
        <p:nvGraphicFramePr>
          <p:cNvPr id="8" name="Схема 7">
            <a:extLst>
              <a:ext uri="{FF2B5EF4-FFF2-40B4-BE49-F238E27FC236}">
                <a16:creationId xmlns:a16="http://schemas.microsoft.com/office/drawing/2014/main" id="{5F935B80-8A71-A475-4FFF-A1A3FD4C847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70858812"/>
              </p:ext>
            </p:extLst>
          </p:nvPr>
        </p:nvGraphicFramePr>
        <p:xfrm>
          <a:off x="863067" y="2458209"/>
          <a:ext cx="3264024" cy="3976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19AFCF80-39AE-CC41-B675-23AF6CE0FC19}"/>
              </a:ext>
            </a:extLst>
          </p:cNvPr>
          <p:cNvSpPr txBox="1"/>
          <p:nvPr/>
        </p:nvSpPr>
        <p:spPr>
          <a:xfrm rot="16200000">
            <a:off x="9211167" y="3994921"/>
            <a:ext cx="3384376" cy="310952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spcAft>
                <a:spcPts val="100"/>
              </a:spcAft>
            </a:pPr>
            <a:r>
              <a:rPr lang="ru-RU" sz="1600" dirty="0">
                <a:solidFill>
                  <a:schemeClr val="tx2"/>
                </a:solidFill>
              </a:rPr>
              <a:t>Развитие измерительной системы</a:t>
            </a:r>
          </a:p>
        </p:txBody>
      </p:sp>
    </p:spTree>
    <p:extLst>
      <p:ext uri="{BB962C8B-B14F-4D97-AF65-F5344CB8AC3E}">
        <p14:creationId xmlns:p14="http://schemas.microsoft.com/office/powerpoint/2010/main" val="3131935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5C32CF-8B65-81C4-3278-ECA906799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Процессы требующие улучшения в компании  </a:t>
            </a: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112C2058-824C-5C8D-6BBC-9D2F7DAEEC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553440"/>
            <a:ext cx="8862391" cy="5234354"/>
          </a:xfrm>
        </p:spPr>
        <p:txBody>
          <a:bodyPr>
            <a:normAutofit/>
          </a:bodyPr>
          <a:lstStyle/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ru-RU" sz="1800" b="1" dirty="0">
                <a:solidFill>
                  <a:schemeClr val="tx2">
                    <a:lumMod val="75000"/>
                  </a:schemeClr>
                </a:solidFill>
              </a:rPr>
              <a:t>Развитие </a:t>
            </a:r>
            <a:r>
              <a:rPr lang="en-US" sz="1800" b="1" dirty="0">
                <a:solidFill>
                  <a:schemeClr val="tx2">
                    <a:lumMod val="75000"/>
                  </a:schemeClr>
                </a:solidFill>
              </a:rPr>
              <a:t>HR </a:t>
            </a:r>
            <a:r>
              <a:rPr lang="ru-RU" sz="1800" b="1" dirty="0">
                <a:solidFill>
                  <a:schemeClr val="tx2">
                    <a:lumMod val="75000"/>
                  </a:schemeClr>
                </a:solidFill>
              </a:rPr>
              <a:t>Стратегии.  Развитие и мотивация персонала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ru-RU" sz="1800" b="1" dirty="0">
                <a:solidFill>
                  <a:schemeClr val="tx2">
                    <a:lumMod val="75000"/>
                  </a:schemeClr>
                </a:solidFill>
              </a:rPr>
              <a:t>Выстраивание управленческого учета 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ru-RU" sz="1800" b="1" dirty="0">
                <a:solidFill>
                  <a:schemeClr val="tx2">
                    <a:lumMod val="75000"/>
                  </a:schemeClr>
                </a:solidFill>
              </a:rPr>
              <a:t>Повышение уровня: Промышленная безопасность. ОТ и ТБ. Экология.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ru-RU" sz="1800" b="1" dirty="0">
                <a:solidFill>
                  <a:schemeClr val="tx2">
                    <a:lumMod val="75000"/>
                  </a:schemeClr>
                </a:solidFill>
              </a:rPr>
              <a:t>Технология выполнения работ (Строительство, Ремонты)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ru-RU" sz="1800" b="1" dirty="0">
                <a:solidFill>
                  <a:schemeClr val="tx2">
                    <a:lumMod val="75000"/>
                  </a:schemeClr>
                </a:solidFill>
              </a:rPr>
              <a:t>Повышение энергоэффективности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ru-RU" sz="1800" b="1" dirty="0">
                <a:solidFill>
                  <a:schemeClr val="tx2">
                    <a:lumMod val="75000"/>
                  </a:schemeClr>
                </a:solidFill>
              </a:rPr>
              <a:t>Повышение надежности работы оборудования, спецтехники, станков </a:t>
            </a:r>
            <a:endParaRPr lang="en-US" sz="1800" b="1" dirty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ru-RU" sz="1800" b="1" dirty="0">
                <a:solidFill>
                  <a:schemeClr val="tx2">
                    <a:lumMod val="75000"/>
                  </a:schemeClr>
                </a:solidFill>
              </a:rPr>
              <a:t>Улучшение процессов: Закупки, хранение, отгрузка и логистика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ru-RU" sz="1800" b="1" dirty="0">
                <a:solidFill>
                  <a:schemeClr val="tx2">
                    <a:lumMod val="75000"/>
                  </a:schemeClr>
                </a:solidFill>
              </a:rPr>
              <a:t>Оптимизация документооборота</a:t>
            </a:r>
            <a:endParaRPr lang="en-US" sz="1800" b="1" dirty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ru-RU" sz="1800" b="1" dirty="0">
                <a:solidFill>
                  <a:schemeClr val="tx2">
                    <a:lumMod val="75000"/>
                  </a:schemeClr>
                </a:solidFill>
              </a:rPr>
              <a:t>Улучшение процесса: Планирование производства работ 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4249309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5C32CF-8B65-81C4-3278-ECA906799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Этапы реализации проектов ОУ</a:t>
            </a:r>
          </a:p>
        </p:txBody>
      </p:sp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id="{F2ED65D4-A817-8779-1ECD-8A2E6A674BC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57514423"/>
              </p:ext>
            </p:extLst>
          </p:nvPr>
        </p:nvGraphicFramePr>
        <p:xfrm>
          <a:off x="1258604" y="3092723"/>
          <a:ext cx="8978700" cy="3400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0EF493-13BF-AA53-398F-BE7FAEFE6CD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908900">
            <a:off x="3629325" y="4912251"/>
            <a:ext cx="5663675" cy="247739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FE01C54-D9E3-4F34-CF3B-DBB63355C402}"/>
              </a:ext>
            </a:extLst>
          </p:cNvPr>
          <p:cNvSpPr txBox="1"/>
          <p:nvPr/>
        </p:nvSpPr>
        <p:spPr>
          <a:xfrm flipH="1">
            <a:off x="838199" y="1575299"/>
            <a:ext cx="5305387" cy="142631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228600" indent="-228600">
              <a:spcAft>
                <a:spcPts val="100"/>
              </a:spcAft>
              <a:buFont typeface="Arial"/>
              <a:buChar char="•"/>
            </a:pPr>
            <a:r>
              <a:rPr lang="ru-RU" sz="1600" dirty="0">
                <a:solidFill>
                  <a:schemeClr val="tx2"/>
                </a:solidFill>
              </a:rPr>
              <a:t>Детальная оцифровка процессов по </a:t>
            </a:r>
            <a:r>
              <a:rPr lang="en-US" sz="1600" dirty="0">
                <a:solidFill>
                  <a:schemeClr val="tx2"/>
                </a:solidFill>
              </a:rPr>
              <a:t>KPI</a:t>
            </a:r>
            <a:r>
              <a:rPr lang="ru-RU" sz="1600" dirty="0">
                <a:solidFill>
                  <a:schemeClr val="tx2"/>
                </a:solidFill>
              </a:rPr>
              <a:t> (финансовые показатели, количество брака, время…)</a:t>
            </a:r>
          </a:p>
          <a:p>
            <a:pPr marL="228600" indent="-228600">
              <a:spcAft>
                <a:spcPts val="100"/>
              </a:spcAft>
              <a:buFont typeface="Arial"/>
              <a:buChar char="•"/>
            </a:pPr>
            <a:r>
              <a:rPr lang="ru-RU" sz="1600" dirty="0">
                <a:solidFill>
                  <a:schemeClr val="tx2"/>
                </a:solidFill>
              </a:rPr>
              <a:t>Дорожная карта по улучшениям</a:t>
            </a:r>
          </a:p>
          <a:p>
            <a:pPr marL="228600" indent="-228600">
              <a:spcAft>
                <a:spcPts val="100"/>
              </a:spcAft>
              <a:buFont typeface="Arial"/>
              <a:buChar char="•"/>
            </a:pPr>
            <a:r>
              <a:rPr lang="ru-RU" sz="1600" dirty="0">
                <a:solidFill>
                  <a:schemeClr val="tx2"/>
                </a:solidFill>
              </a:rPr>
              <a:t>Проведение совещаний</a:t>
            </a:r>
          </a:p>
          <a:p>
            <a:pPr marL="228600" indent="-228600">
              <a:spcAft>
                <a:spcPts val="100"/>
              </a:spcAft>
              <a:buFont typeface="Arial"/>
              <a:buChar char="•"/>
            </a:pPr>
            <a:r>
              <a:rPr lang="ru-RU" sz="1600" dirty="0">
                <a:solidFill>
                  <a:schemeClr val="tx2"/>
                </a:solidFill>
              </a:rPr>
              <a:t>Отслеживание результатов про проектам ОУ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C2A5A6C-AAF0-DCD2-09BC-A7D6AEA099E4}"/>
              </a:ext>
            </a:extLst>
          </p:cNvPr>
          <p:cNvSpPr txBox="1"/>
          <p:nvPr/>
        </p:nvSpPr>
        <p:spPr>
          <a:xfrm>
            <a:off x="1224368" y="4485022"/>
            <a:ext cx="14606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chemeClr val="accent1">
                    <a:lumMod val="75000"/>
                  </a:schemeClr>
                </a:solidFill>
              </a:rPr>
              <a:t>Паспорт проекта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505A923-75EB-CDCA-FECD-5458E8D70140}"/>
              </a:ext>
            </a:extLst>
          </p:cNvPr>
          <p:cNvSpPr txBox="1"/>
          <p:nvPr/>
        </p:nvSpPr>
        <p:spPr>
          <a:xfrm>
            <a:off x="2957662" y="3746852"/>
            <a:ext cx="197881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chemeClr val="accent1">
                    <a:lumMod val="75000"/>
                  </a:schemeClr>
                </a:solidFill>
              </a:rPr>
              <a:t>Обученные сотрудники</a:t>
            </a:r>
          </a:p>
          <a:p>
            <a:r>
              <a:rPr lang="ru-RU" sz="1400" dirty="0">
                <a:solidFill>
                  <a:schemeClr val="accent1">
                    <a:lumMod val="75000"/>
                  </a:schemeClr>
                </a:solidFill>
              </a:rPr>
              <a:t>Приказ по проектам </a:t>
            </a:r>
          </a:p>
          <a:p>
            <a:r>
              <a:rPr lang="ru-RU" sz="1400" dirty="0">
                <a:solidFill>
                  <a:schemeClr val="accent1">
                    <a:lumMod val="75000"/>
                  </a:schemeClr>
                </a:solidFill>
              </a:rPr>
              <a:t>Дорожная карта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AFC6D2B-1CC1-5A65-34BF-C2390FFF6681}"/>
              </a:ext>
            </a:extLst>
          </p:cNvPr>
          <p:cNvSpPr txBox="1"/>
          <p:nvPr/>
        </p:nvSpPr>
        <p:spPr>
          <a:xfrm>
            <a:off x="4936473" y="3279760"/>
            <a:ext cx="17177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accent1">
                    <a:lumMod val="75000"/>
                  </a:schemeClr>
                </a:solidFill>
              </a:rPr>
              <a:t>Совещания каждые 2 недели по проектам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A31F768-4930-7866-8A83-CEB5501DAF1D}"/>
              </a:ext>
            </a:extLst>
          </p:cNvPr>
          <p:cNvSpPr txBox="1"/>
          <p:nvPr/>
        </p:nvSpPr>
        <p:spPr>
          <a:xfrm>
            <a:off x="6790275" y="3125871"/>
            <a:ext cx="14693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chemeClr val="accent1">
                    <a:lumMod val="75000"/>
                  </a:schemeClr>
                </a:solidFill>
              </a:rPr>
              <a:t>Дорожная карта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A7CACA0-0BB4-D290-983C-9A47989AA4F2}"/>
              </a:ext>
            </a:extLst>
          </p:cNvPr>
          <p:cNvSpPr txBox="1"/>
          <p:nvPr/>
        </p:nvSpPr>
        <p:spPr>
          <a:xfrm>
            <a:off x="8562754" y="2171764"/>
            <a:ext cx="23706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accent1">
                    <a:lumMod val="75000"/>
                  </a:schemeClr>
                </a:solidFill>
              </a:rPr>
              <a:t>В зависимости от полученного эффекта и достижения результата</a:t>
            </a:r>
          </a:p>
          <a:p>
            <a:r>
              <a:rPr lang="ru-RU" sz="1400" dirty="0">
                <a:solidFill>
                  <a:schemeClr val="accent1">
                    <a:lumMod val="75000"/>
                  </a:schemeClr>
                </a:solidFill>
              </a:rPr>
              <a:t>выплата премии</a:t>
            </a:r>
          </a:p>
        </p:txBody>
      </p:sp>
    </p:spTree>
    <p:extLst>
      <p:ext uri="{BB962C8B-B14F-4D97-AF65-F5344CB8AC3E}">
        <p14:creationId xmlns:p14="http://schemas.microsoft.com/office/powerpoint/2010/main" val="1195652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D58B67-7CD8-F4E8-1525-385FA6D79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Паспорт проекта ОУ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D1ECD912-6AB7-E49E-BAD2-BD19C534684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324"/>
          <a:stretch/>
        </p:blipFill>
        <p:spPr>
          <a:xfrm>
            <a:off x="623889" y="1351721"/>
            <a:ext cx="5046099" cy="5141153"/>
          </a:xfrm>
          <a:prstGeom prst="rect">
            <a:avLst/>
          </a:prstGeom>
        </p:spPr>
      </p:pic>
      <p:sp>
        <p:nvSpPr>
          <p:cNvPr id="5" name="Rectangle 9">
            <a:extLst>
              <a:ext uri="{FF2B5EF4-FFF2-40B4-BE49-F238E27FC236}">
                <a16:creationId xmlns:a16="http://schemas.microsoft.com/office/drawing/2014/main" id="{89EECDC1-2FD4-6345-6143-F344FB465C1F}"/>
              </a:ext>
            </a:extLst>
          </p:cNvPr>
          <p:cNvSpPr txBox="1">
            <a:spLocks noChangeArrowheads="1"/>
          </p:cNvSpPr>
          <p:nvPr/>
        </p:nvSpPr>
        <p:spPr>
          <a:xfrm>
            <a:off x="6962998" y="1457542"/>
            <a:ext cx="4228464" cy="475274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spcBef>
                <a:spcPts val="400"/>
              </a:spcBef>
              <a:spcAft>
                <a:spcPts val="0"/>
              </a:spcAft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spcBef>
                <a:spcPts val="0"/>
              </a:spcBef>
              <a:spcAft>
                <a:spcPts val="100"/>
              </a:spcAft>
              <a:buSzPct val="100000"/>
              <a:buFont typeface="Lucida Grande"/>
              <a:buNone/>
              <a:defRPr sz="16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227013" indent="-227013" algn="l" defTabSz="914400" rtl="0" eaLnBrk="1" latinLnBrk="0" hangingPunct="1">
              <a:spcBef>
                <a:spcPts val="400"/>
              </a:spcBef>
              <a:spcAft>
                <a:spcPts val="0"/>
              </a:spcAft>
              <a:buFont typeface="Arial" pitchFamily="34" charset="0"/>
              <a:buChar char="•"/>
              <a:defRPr sz="1600" b="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609600" indent="-261938" algn="l" defTabSz="914400" rtl="0" eaLnBrk="1" latinLnBrk="0" hangingPunct="1">
              <a:spcBef>
                <a:spcPts val="400"/>
              </a:spcBef>
              <a:spcAft>
                <a:spcPts val="0"/>
              </a:spcAft>
              <a:buFont typeface="Arial" pitchFamily="34" charset="0"/>
              <a:buChar char="–"/>
              <a:defRPr sz="16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744538" indent="-227013" algn="l" defTabSz="914400" rtl="0" eaLnBrk="1" latinLnBrk="0" hangingPunct="1">
              <a:spcBef>
                <a:spcPts val="400"/>
              </a:spcBef>
              <a:spcAft>
                <a:spcPts val="0"/>
              </a:spcAft>
              <a:buFont typeface="Arial" pitchFamily="34" charset="0"/>
              <a:buChar char="»"/>
              <a:defRPr sz="16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2" lvl="3" indent="0">
              <a:buNone/>
            </a:pPr>
            <a:r>
              <a:rPr lang="ru-RU" altLang="en-US" b="1" dirty="0">
                <a:solidFill>
                  <a:schemeClr val="tx1"/>
                </a:solidFill>
              </a:rPr>
              <a:t>Ограничения:</a:t>
            </a:r>
          </a:p>
          <a:p>
            <a:pPr marL="357188" lvl="3"/>
            <a:r>
              <a:rPr lang="ru-RU" altLang="en-US" b="1" dirty="0"/>
              <a:t>Отсутствие системы измерения.</a:t>
            </a:r>
          </a:p>
          <a:p>
            <a:endParaRPr lang="en-US" altLang="en-US" dirty="0"/>
          </a:p>
          <a:p>
            <a:pPr lvl="3"/>
            <a:endParaRPr lang="en-US" altLang="en-US" b="1" dirty="0"/>
          </a:p>
          <a:p>
            <a:pPr lvl="1"/>
            <a:endParaRPr lang="en-US" altLang="en-US" b="1" dirty="0"/>
          </a:p>
        </p:txBody>
      </p:sp>
    </p:spTree>
    <p:extLst>
      <p:ext uri="{BB962C8B-B14F-4D97-AF65-F5344CB8AC3E}">
        <p14:creationId xmlns:p14="http://schemas.microsoft.com/office/powerpoint/2010/main" val="8234027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id="{A664F994-E597-9427-409B-993A98DB6B9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3776" t="18132" r="49125" b="5201"/>
          <a:stretch/>
        </p:blipFill>
        <p:spPr>
          <a:xfrm>
            <a:off x="1355035" y="1358545"/>
            <a:ext cx="4565780" cy="5277273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F3B7B25A-613C-CD41-D0DC-A071C49D7CF7}"/>
              </a:ext>
            </a:extLst>
          </p:cNvPr>
          <p:cNvSpPr/>
          <p:nvPr/>
        </p:nvSpPr>
        <p:spPr>
          <a:xfrm>
            <a:off x="6433526" y="1410386"/>
            <a:ext cx="3312368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/>
              <a:t>Руководители: Выбирают проекты, продвигают,  ответственны за успех проектов 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963D74ED-FC12-3F82-9D24-55743D04E0CA}"/>
              </a:ext>
            </a:extLst>
          </p:cNvPr>
          <p:cNvSpPr/>
          <p:nvPr/>
        </p:nvSpPr>
        <p:spPr>
          <a:xfrm>
            <a:off x="6433526" y="2175019"/>
            <a:ext cx="3312368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>
                <a:solidFill>
                  <a:schemeClr val="bg1"/>
                </a:solidFill>
              </a:rPr>
              <a:t>Проект ОУ:</a:t>
            </a:r>
          </a:p>
          <a:p>
            <a:r>
              <a:rPr lang="ru-RU" sz="1200" dirty="0">
                <a:solidFill>
                  <a:schemeClr val="bg1"/>
                </a:solidFill>
              </a:rPr>
              <a:t>Повышение надежности работы оборудования, спецтехники, станков 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121AA50E-1DCF-E78D-D3A9-A93362BD5AC6}"/>
              </a:ext>
            </a:extLst>
          </p:cNvPr>
          <p:cNvSpPr/>
          <p:nvPr/>
        </p:nvSpPr>
        <p:spPr>
          <a:xfrm>
            <a:off x="6433526" y="3045442"/>
            <a:ext cx="3312368" cy="9323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>
                <a:solidFill>
                  <a:schemeClr val="bg1"/>
                </a:solidFill>
              </a:rPr>
              <a:t>Проект ОУ: </a:t>
            </a:r>
          </a:p>
          <a:p>
            <a:r>
              <a:rPr lang="ru-RU" sz="1200" dirty="0">
                <a:solidFill>
                  <a:schemeClr val="bg1"/>
                </a:solidFill>
              </a:rPr>
              <a:t>Промышленная безопасность</a:t>
            </a:r>
          </a:p>
          <a:p>
            <a:r>
              <a:rPr lang="ru-RU" sz="1200" dirty="0">
                <a:solidFill>
                  <a:schemeClr val="bg1"/>
                </a:solidFill>
              </a:rPr>
              <a:t>Планирование производства</a:t>
            </a:r>
          </a:p>
          <a:p>
            <a:r>
              <a:rPr lang="ru-RU" sz="1200" dirty="0">
                <a:solidFill>
                  <a:schemeClr val="bg1"/>
                </a:solidFill>
              </a:rPr>
              <a:t>Технология выполнения работ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5B550BC2-F0E1-5FD1-332F-0920A2539F38}"/>
              </a:ext>
            </a:extLst>
          </p:cNvPr>
          <p:cNvSpPr/>
          <p:nvPr/>
        </p:nvSpPr>
        <p:spPr>
          <a:xfrm>
            <a:off x="6433526" y="4102582"/>
            <a:ext cx="3312368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/>
              <a:t>Проект ОУ:</a:t>
            </a:r>
          </a:p>
          <a:p>
            <a:r>
              <a:rPr lang="en-US" sz="1200" dirty="0"/>
              <a:t>HR </a:t>
            </a:r>
            <a:r>
              <a:rPr lang="ru-RU" sz="1200" dirty="0"/>
              <a:t>стратегия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E27E4BAA-1CB1-EF56-245E-B881F8E21953}"/>
              </a:ext>
            </a:extLst>
          </p:cNvPr>
          <p:cNvSpPr/>
          <p:nvPr/>
        </p:nvSpPr>
        <p:spPr>
          <a:xfrm>
            <a:off x="6433526" y="4913214"/>
            <a:ext cx="3312368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/>
              <a:t>Внедрение и развитие системы операционных улучшений ПФС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49D0522D-2BEF-25DF-E758-8CC5D668BD83}"/>
              </a:ext>
            </a:extLst>
          </p:cNvPr>
          <p:cNvSpPr/>
          <p:nvPr/>
        </p:nvSpPr>
        <p:spPr>
          <a:xfrm>
            <a:off x="6433526" y="5726121"/>
            <a:ext cx="3312368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>
                <a:solidFill>
                  <a:schemeClr val="bg1"/>
                </a:solidFill>
              </a:rPr>
              <a:t>Проект ОУ:</a:t>
            </a:r>
          </a:p>
          <a:p>
            <a:r>
              <a:rPr lang="ru-RU" sz="1200" dirty="0">
                <a:solidFill>
                  <a:schemeClr val="bg1"/>
                </a:solidFill>
              </a:rPr>
              <a:t>Закупки, хранение, отгрузка и логистика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FFE8CD-A0C8-EFA5-9B03-F4DFCA63D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0342"/>
            <a:ext cx="10515600" cy="484632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СОУ ПФС улучшают 12 элементов СУОД</a:t>
            </a:r>
          </a:p>
        </p:txBody>
      </p:sp>
      <p:sp>
        <p:nvSpPr>
          <p:cNvPr id="3" name="Стрелка: вправо 2">
            <a:extLst>
              <a:ext uri="{FF2B5EF4-FFF2-40B4-BE49-F238E27FC236}">
                <a16:creationId xmlns:a16="http://schemas.microsoft.com/office/drawing/2014/main" id="{AD7A264F-A8B0-DB70-D09B-994A70E700F8}"/>
              </a:ext>
            </a:extLst>
          </p:cNvPr>
          <p:cNvSpPr/>
          <p:nvPr/>
        </p:nvSpPr>
        <p:spPr>
          <a:xfrm>
            <a:off x="5888935" y="1553441"/>
            <a:ext cx="288235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: вправо 10">
            <a:extLst>
              <a:ext uri="{FF2B5EF4-FFF2-40B4-BE49-F238E27FC236}">
                <a16:creationId xmlns:a16="http://schemas.microsoft.com/office/drawing/2014/main" id="{4A85CFA6-60BD-B9A0-6275-09599F614E52}"/>
              </a:ext>
            </a:extLst>
          </p:cNvPr>
          <p:cNvSpPr/>
          <p:nvPr/>
        </p:nvSpPr>
        <p:spPr>
          <a:xfrm>
            <a:off x="5882311" y="2341941"/>
            <a:ext cx="288235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: вправо 11">
            <a:extLst>
              <a:ext uri="{FF2B5EF4-FFF2-40B4-BE49-F238E27FC236}">
                <a16:creationId xmlns:a16="http://schemas.microsoft.com/office/drawing/2014/main" id="{09D36139-CD4D-74CB-A4B2-39E640169893}"/>
              </a:ext>
            </a:extLst>
          </p:cNvPr>
          <p:cNvSpPr/>
          <p:nvPr/>
        </p:nvSpPr>
        <p:spPr>
          <a:xfrm>
            <a:off x="5852493" y="3289473"/>
            <a:ext cx="288235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: вправо 12">
            <a:extLst>
              <a:ext uri="{FF2B5EF4-FFF2-40B4-BE49-F238E27FC236}">
                <a16:creationId xmlns:a16="http://schemas.microsoft.com/office/drawing/2014/main" id="{FC4866ED-8171-C8AC-D813-DFF5AB3B0CA8}"/>
              </a:ext>
            </a:extLst>
          </p:cNvPr>
          <p:cNvSpPr/>
          <p:nvPr/>
        </p:nvSpPr>
        <p:spPr>
          <a:xfrm>
            <a:off x="5938636" y="4117735"/>
            <a:ext cx="288235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: вправо 13">
            <a:extLst>
              <a:ext uri="{FF2B5EF4-FFF2-40B4-BE49-F238E27FC236}">
                <a16:creationId xmlns:a16="http://schemas.microsoft.com/office/drawing/2014/main" id="{78068679-8B6C-A0FF-3510-D3277B2C84D1}"/>
              </a:ext>
            </a:extLst>
          </p:cNvPr>
          <p:cNvSpPr/>
          <p:nvPr/>
        </p:nvSpPr>
        <p:spPr>
          <a:xfrm>
            <a:off x="5951890" y="4985752"/>
            <a:ext cx="288235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: вправо 14">
            <a:extLst>
              <a:ext uri="{FF2B5EF4-FFF2-40B4-BE49-F238E27FC236}">
                <a16:creationId xmlns:a16="http://schemas.microsoft.com/office/drawing/2014/main" id="{5DFA268C-F1CB-3D3F-833D-C2A3BF832642}"/>
              </a:ext>
            </a:extLst>
          </p:cNvPr>
          <p:cNvSpPr/>
          <p:nvPr/>
        </p:nvSpPr>
        <p:spPr>
          <a:xfrm>
            <a:off x="5945266" y="5804075"/>
            <a:ext cx="288235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Заголовок 1">
            <a:extLst>
              <a:ext uri="{FF2B5EF4-FFF2-40B4-BE49-F238E27FC236}">
                <a16:creationId xmlns:a16="http://schemas.microsoft.com/office/drawing/2014/main" id="{222A5E41-B580-1969-470B-D298E959CAE7}"/>
              </a:ext>
            </a:extLst>
          </p:cNvPr>
          <p:cNvSpPr txBox="1">
            <a:spLocks/>
          </p:cNvSpPr>
          <p:nvPr/>
        </p:nvSpPr>
        <p:spPr>
          <a:xfrm>
            <a:off x="2831910" y="848225"/>
            <a:ext cx="10515600" cy="4846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СУОД                                                   СОУ ПФС</a:t>
            </a:r>
          </a:p>
        </p:txBody>
      </p:sp>
    </p:spTree>
    <p:extLst>
      <p:ext uri="{BB962C8B-B14F-4D97-AF65-F5344CB8AC3E}">
        <p14:creationId xmlns:p14="http://schemas.microsoft.com/office/powerpoint/2010/main" val="2988066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65F5656-E29E-C018-5672-4A7DB0CE9DE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3760" t="18039" r="13625" b="5201"/>
          <a:stretch/>
        </p:blipFill>
        <p:spPr>
          <a:xfrm>
            <a:off x="1362323" y="1332857"/>
            <a:ext cx="3895477" cy="5157064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63A25F6-2BF4-D7B2-7700-E5E80A2747F9}"/>
              </a:ext>
            </a:extLst>
          </p:cNvPr>
          <p:cNvSpPr/>
          <p:nvPr/>
        </p:nvSpPr>
        <p:spPr>
          <a:xfrm>
            <a:off x="6096000" y="1437723"/>
            <a:ext cx="331236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/>
              <a:t>Реализация проектов операционных улучшений по направлениям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02599EBB-8ECD-69BF-069A-6F22BCA13295}"/>
              </a:ext>
            </a:extLst>
          </p:cNvPr>
          <p:cNvSpPr/>
          <p:nvPr/>
        </p:nvSpPr>
        <p:spPr>
          <a:xfrm>
            <a:off x="6096000" y="2157803"/>
            <a:ext cx="3312368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>
                <a:solidFill>
                  <a:schemeClr val="bg1"/>
                </a:solidFill>
              </a:rPr>
              <a:t>Проект ОУ:</a:t>
            </a:r>
          </a:p>
          <a:p>
            <a:r>
              <a:rPr lang="ru-RU" sz="1200" dirty="0">
                <a:solidFill>
                  <a:schemeClr val="bg1"/>
                </a:solidFill>
              </a:rPr>
              <a:t>Оптимизация документооборота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8933F4CA-1584-4E28-A230-422D646F1F0F}"/>
              </a:ext>
            </a:extLst>
          </p:cNvPr>
          <p:cNvSpPr/>
          <p:nvPr/>
        </p:nvSpPr>
        <p:spPr>
          <a:xfrm>
            <a:off x="6096000" y="3128187"/>
            <a:ext cx="3312368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>
                <a:solidFill>
                  <a:schemeClr val="bg1"/>
                </a:solidFill>
              </a:rPr>
              <a:t>Проект ОУ:</a:t>
            </a:r>
          </a:p>
          <a:p>
            <a:r>
              <a:rPr lang="ru-RU" sz="1200" dirty="0">
                <a:solidFill>
                  <a:schemeClr val="bg1"/>
                </a:solidFill>
              </a:rPr>
              <a:t>Повышение Промышленной безопасности, ОТ и ТБ, экологии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5A226DCA-96E2-3CAB-478D-99E20571A4B6}"/>
              </a:ext>
            </a:extLst>
          </p:cNvPr>
          <p:cNvSpPr/>
          <p:nvPr/>
        </p:nvSpPr>
        <p:spPr>
          <a:xfrm>
            <a:off x="6096000" y="4030011"/>
            <a:ext cx="331236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/>
              <a:t>Реализация проектов операционных улучшений по направлениям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DB138FFB-E1EF-2FEB-38E3-6A188A970DBE}"/>
              </a:ext>
            </a:extLst>
          </p:cNvPr>
          <p:cNvSpPr/>
          <p:nvPr/>
        </p:nvSpPr>
        <p:spPr>
          <a:xfrm>
            <a:off x="6096000" y="5686195"/>
            <a:ext cx="331236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/>
              <a:t>Реализация проектов операционных улучшений по направлениям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61637817-C53E-B912-9A60-D3602DE0351F}"/>
              </a:ext>
            </a:extLst>
          </p:cNvPr>
          <p:cNvSpPr/>
          <p:nvPr/>
        </p:nvSpPr>
        <p:spPr>
          <a:xfrm>
            <a:off x="6096000" y="4750091"/>
            <a:ext cx="3312368" cy="6701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/>
              <a:t>Реализация проектов операционных улучшений по направлениям (затрагивает функциональное взаимоотношения)</a:t>
            </a:r>
          </a:p>
        </p:txBody>
      </p:sp>
      <p:sp>
        <p:nvSpPr>
          <p:cNvPr id="12" name="Заголовок 1">
            <a:extLst>
              <a:ext uri="{FF2B5EF4-FFF2-40B4-BE49-F238E27FC236}">
                <a16:creationId xmlns:a16="http://schemas.microsoft.com/office/drawing/2014/main" id="{6A905671-994D-0EA5-6089-371DD324B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0342"/>
            <a:ext cx="10515600" cy="484632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СОУ ПФС улучшают 12 элементов СУОД</a:t>
            </a:r>
          </a:p>
        </p:txBody>
      </p:sp>
      <p:sp>
        <p:nvSpPr>
          <p:cNvPr id="13" name="Стрелка: вправо 12">
            <a:extLst>
              <a:ext uri="{FF2B5EF4-FFF2-40B4-BE49-F238E27FC236}">
                <a16:creationId xmlns:a16="http://schemas.microsoft.com/office/drawing/2014/main" id="{9BD3B70A-8E82-3115-B480-905E2521B72A}"/>
              </a:ext>
            </a:extLst>
          </p:cNvPr>
          <p:cNvSpPr/>
          <p:nvPr/>
        </p:nvSpPr>
        <p:spPr>
          <a:xfrm>
            <a:off x="5570889" y="1447435"/>
            <a:ext cx="288235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Заголовок 1">
            <a:extLst>
              <a:ext uri="{FF2B5EF4-FFF2-40B4-BE49-F238E27FC236}">
                <a16:creationId xmlns:a16="http://schemas.microsoft.com/office/drawing/2014/main" id="{2C24E705-8369-3F40-4EC9-6A7ACEE6431A}"/>
              </a:ext>
            </a:extLst>
          </p:cNvPr>
          <p:cNvSpPr txBox="1">
            <a:spLocks/>
          </p:cNvSpPr>
          <p:nvPr/>
        </p:nvSpPr>
        <p:spPr>
          <a:xfrm>
            <a:off x="2831910" y="848225"/>
            <a:ext cx="10515600" cy="4846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СУОД                                                   СОУ ПФС</a:t>
            </a:r>
          </a:p>
        </p:txBody>
      </p:sp>
      <p:sp>
        <p:nvSpPr>
          <p:cNvPr id="15" name="Стрелка: вправо 14">
            <a:extLst>
              <a:ext uri="{FF2B5EF4-FFF2-40B4-BE49-F238E27FC236}">
                <a16:creationId xmlns:a16="http://schemas.microsoft.com/office/drawing/2014/main" id="{E2C4B297-1878-FA70-F220-D3318B5D5761}"/>
              </a:ext>
            </a:extLst>
          </p:cNvPr>
          <p:cNvSpPr/>
          <p:nvPr/>
        </p:nvSpPr>
        <p:spPr>
          <a:xfrm>
            <a:off x="5584143" y="2235938"/>
            <a:ext cx="288235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: вправо 15">
            <a:extLst>
              <a:ext uri="{FF2B5EF4-FFF2-40B4-BE49-F238E27FC236}">
                <a16:creationId xmlns:a16="http://schemas.microsoft.com/office/drawing/2014/main" id="{CF055276-D564-B4AC-9B82-22948A8A3459}"/>
              </a:ext>
            </a:extLst>
          </p:cNvPr>
          <p:cNvSpPr/>
          <p:nvPr/>
        </p:nvSpPr>
        <p:spPr>
          <a:xfrm>
            <a:off x="5597397" y="3282859"/>
            <a:ext cx="288235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: вправо 16">
            <a:extLst>
              <a:ext uri="{FF2B5EF4-FFF2-40B4-BE49-F238E27FC236}">
                <a16:creationId xmlns:a16="http://schemas.microsoft.com/office/drawing/2014/main" id="{4EE19CC8-C190-BC69-0CE3-CA5123E8EB48}"/>
              </a:ext>
            </a:extLst>
          </p:cNvPr>
          <p:cNvSpPr/>
          <p:nvPr/>
        </p:nvSpPr>
        <p:spPr>
          <a:xfrm>
            <a:off x="5610651" y="4021661"/>
            <a:ext cx="288235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: вправо 17">
            <a:extLst>
              <a:ext uri="{FF2B5EF4-FFF2-40B4-BE49-F238E27FC236}">
                <a16:creationId xmlns:a16="http://schemas.microsoft.com/office/drawing/2014/main" id="{C823C81E-D52D-4C3D-3F7F-FA402C534973}"/>
              </a:ext>
            </a:extLst>
          </p:cNvPr>
          <p:cNvSpPr/>
          <p:nvPr/>
        </p:nvSpPr>
        <p:spPr>
          <a:xfrm>
            <a:off x="5613966" y="4830046"/>
            <a:ext cx="288235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: вправо 18">
            <a:extLst>
              <a:ext uri="{FF2B5EF4-FFF2-40B4-BE49-F238E27FC236}">
                <a16:creationId xmlns:a16="http://schemas.microsoft.com/office/drawing/2014/main" id="{18C16C15-D00C-1675-66F8-C27459DFBD2D}"/>
              </a:ext>
            </a:extLst>
          </p:cNvPr>
          <p:cNvSpPr/>
          <p:nvPr/>
        </p:nvSpPr>
        <p:spPr>
          <a:xfrm>
            <a:off x="5647098" y="5708005"/>
            <a:ext cx="288235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77511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8C6520-0F4C-85C4-A9A3-09A64E3E2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086" y="20673"/>
            <a:ext cx="11582400" cy="685800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План внедрения СОУ ПФС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19CD0D70-FA43-1EA1-6652-C198BB5E7B2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216377"/>
              </p:ext>
            </p:extLst>
          </p:nvPr>
        </p:nvGraphicFramePr>
        <p:xfrm>
          <a:off x="530086" y="604167"/>
          <a:ext cx="10800523" cy="6233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3521">
                  <a:extLst>
                    <a:ext uri="{9D8B030D-6E8A-4147-A177-3AD203B41FA5}">
                      <a16:colId xmlns:a16="http://schemas.microsoft.com/office/drawing/2014/main" val="321986860"/>
                    </a:ext>
                  </a:extLst>
                </a:gridCol>
                <a:gridCol w="3806689">
                  <a:extLst>
                    <a:ext uri="{9D8B030D-6E8A-4147-A177-3AD203B41FA5}">
                      <a16:colId xmlns:a16="http://schemas.microsoft.com/office/drawing/2014/main" val="4097785163"/>
                    </a:ext>
                  </a:extLst>
                </a:gridCol>
                <a:gridCol w="4770782">
                  <a:extLst>
                    <a:ext uri="{9D8B030D-6E8A-4147-A177-3AD203B41FA5}">
                      <a16:colId xmlns:a16="http://schemas.microsoft.com/office/drawing/2014/main" val="1921260826"/>
                    </a:ext>
                  </a:extLst>
                </a:gridCol>
                <a:gridCol w="1709531">
                  <a:extLst>
                    <a:ext uri="{9D8B030D-6E8A-4147-A177-3AD203B41FA5}">
                      <a16:colId xmlns:a16="http://schemas.microsoft.com/office/drawing/2014/main" val="4667082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dirty="0"/>
                        <a:t>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Этапы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Комментарии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Срок выполнения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11656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/>
                        <a:t>1.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Миссия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Формируется сотрудниками компании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Январь 2023г.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22548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Стратегия (3 года)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Формируется Руководителями</a:t>
                      </a:r>
                    </a:p>
                    <a:p>
                      <a:r>
                        <a:rPr lang="ru-RU" sz="1400" dirty="0"/>
                        <a:t>Должна измеряться в цифрах (натуральные ед./финансы)</a:t>
                      </a:r>
                    </a:p>
                    <a:p>
                      <a:r>
                        <a:rPr lang="ru-RU" sz="1400" dirty="0"/>
                        <a:t>Довести до сотрудников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/>
                        <a:t>Январь 2023г.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4518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/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Цели на 2023г.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/>
                        <a:t>Формируется Руководителями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/>
                        <a:t>Должна измеряться в цифрах (натуральные ед./финансы)</a:t>
                      </a:r>
                    </a:p>
                    <a:p>
                      <a:r>
                        <a:rPr lang="ru-RU" sz="1400" dirty="0"/>
                        <a:t>Довести до сотрудников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/>
                        <a:t>Январь 2023г.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156676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400" dirty="0"/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Выбор процессов для улучшений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/>
                        <a:t>Формируется совместно Руководителями верхнего и среднего звена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Февраль  2023г.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10529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/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Паспорт проекта:</a:t>
                      </a:r>
                    </a:p>
                    <a:p>
                      <a:r>
                        <a:rPr lang="ru-RU" sz="1400" dirty="0"/>
                        <a:t>Определение проблемы, цели, экономического эффекта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Паспорт проекта формируется  Руководителями проектов ОУ и утверждается ГД.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Февраль – март 2023г.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42200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/>
                        <a:t>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Выбор руководителей под проекты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Рекомендуются руководители среднего звена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Январь 2023г.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8731223"/>
                  </a:ext>
                </a:extLst>
              </a:tr>
              <a:tr h="124659">
                <a:tc>
                  <a:txBody>
                    <a:bodyPr/>
                    <a:lstStyle/>
                    <a:p>
                      <a:r>
                        <a:rPr lang="ru-RU" sz="1400" dirty="0"/>
                        <a:t>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Обучение инструментам </a:t>
                      </a:r>
                      <a:r>
                        <a:rPr lang="en-US" sz="1400" dirty="0"/>
                        <a:t>Lean Six Sigma </a:t>
                      </a:r>
                    </a:p>
                    <a:p>
                      <a:r>
                        <a:rPr lang="en-US" sz="1400" dirty="0"/>
                        <a:t>Lean – </a:t>
                      </a:r>
                      <a:r>
                        <a:rPr lang="ru-RU" sz="1400" dirty="0"/>
                        <a:t>Бережливое производство</a:t>
                      </a:r>
                    </a:p>
                    <a:p>
                      <a:r>
                        <a:rPr lang="en-US" sz="1400" dirty="0"/>
                        <a:t>Six sigma – </a:t>
                      </a:r>
                      <a:r>
                        <a:rPr lang="ru-RU" sz="1400" dirty="0"/>
                        <a:t>Аналитические и статистические инструменты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2 недели обучение инструментам: Аналитическим, статистическим, бережливого производства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Январь 2023г.</a:t>
                      </a:r>
                    </a:p>
                    <a:p>
                      <a:r>
                        <a:rPr lang="ru-RU" sz="1400" dirty="0"/>
                        <a:t>2 недели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5446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/>
                        <a:t>8.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Реализация проектов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Проведение совещаний по проектам (каждые 2 недели)</a:t>
                      </a:r>
                    </a:p>
                    <a:p>
                      <a:r>
                        <a:rPr lang="ru-RU" sz="1400" dirty="0"/>
                        <a:t>Дорожная карта по проектам с эффектами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До декабря 2023г.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66670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/>
                        <a:t>9.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Стандартизация улучшенных процессов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Разработка стандарта, регламента. Довести до персонала. Убедится, что персонал понял и работает по-новому  в соответствии со стандартом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/>
                        <a:t>До декабря 2023г.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14921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63141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702</Words>
  <Application>Microsoft Office PowerPoint</Application>
  <PresentationFormat>Широкоэкранный</PresentationFormat>
  <Paragraphs>149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Courier New</vt:lpstr>
      <vt:lpstr>Lucida Grande</vt:lpstr>
      <vt:lpstr>Тема Office</vt:lpstr>
      <vt:lpstr>Интеграция СУОД и  Системы операционных улучшений АО «Промфинстрой» </vt:lpstr>
      <vt:lpstr>Уровни зрелости требований СУОД</vt:lpstr>
      <vt:lpstr>Развитие системы операционных улучшений АО «Промфинстрой» (СОУ ПФС) </vt:lpstr>
      <vt:lpstr>Процессы требующие улучшения в компании  </vt:lpstr>
      <vt:lpstr>Этапы реализации проектов ОУ</vt:lpstr>
      <vt:lpstr>Паспорт проекта ОУ</vt:lpstr>
      <vt:lpstr>СОУ ПФС улучшают 12 элементов СУОД</vt:lpstr>
      <vt:lpstr>СОУ ПФС улучшают 12 элементов СУОД</vt:lpstr>
      <vt:lpstr>План внедрения СОУ ПФС</vt:lpstr>
      <vt:lpstr>Инструменты для развития системы операционных улучшений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Надежда Тураева</dc:creator>
  <cp:lastModifiedBy>Надежда Тураева</cp:lastModifiedBy>
  <cp:revision>7</cp:revision>
  <dcterms:created xsi:type="dcterms:W3CDTF">2022-11-23T10:42:04Z</dcterms:created>
  <dcterms:modified xsi:type="dcterms:W3CDTF">2022-11-23T12:38:26Z</dcterms:modified>
</cp:coreProperties>
</file>